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4.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86" r:id="rId3"/>
    <p:sldMasterId id="2147483698" r:id="rId4"/>
    <p:sldMasterId id="2147483706" r:id="rId5"/>
  </p:sldMasterIdLst>
  <p:notesMasterIdLst>
    <p:notesMasterId r:id="rId46"/>
  </p:notesMasterIdLst>
  <p:sldIdLst>
    <p:sldId id="374" r:id="rId6"/>
    <p:sldId id="257" r:id="rId7"/>
    <p:sldId id="258" r:id="rId8"/>
    <p:sldId id="332" r:id="rId9"/>
    <p:sldId id="259" r:id="rId10"/>
    <p:sldId id="264" r:id="rId11"/>
    <p:sldId id="267" r:id="rId12"/>
    <p:sldId id="373" r:id="rId13"/>
    <p:sldId id="333" r:id="rId14"/>
    <p:sldId id="334" r:id="rId15"/>
    <p:sldId id="336" r:id="rId16"/>
    <p:sldId id="302" r:id="rId17"/>
    <p:sldId id="376" r:id="rId18"/>
    <p:sldId id="377" r:id="rId19"/>
    <p:sldId id="378" r:id="rId20"/>
    <p:sldId id="273" r:id="rId21"/>
    <p:sldId id="296" r:id="rId22"/>
    <p:sldId id="337" r:id="rId23"/>
    <p:sldId id="339" r:id="rId24"/>
    <p:sldId id="362" r:id="rId25"/>
    <p:sldId id="340" r:id="rId26"/>
    <p:sldId id="347" r:id="rId27"/>
    <p:sldId id="348" r:id="rId28"/>
    <p:sldId id="349" r:id="rId29"/>
    <p:sldId id="350" r:id="rId30"/>
    <p:sldId id="361" r:id="rId31"/>
    <p:sldId id="351" r:id="rId32"/>
    <p:sldId id="354" r:id="rId33"/>
    <p:sldId id="352" r:id="rId34"/>
    <p:sldId id="355" r:id="rId35"/>
    <p:sldId id="353" r:id="rId36"/>
    <p:sldId id="356" r:id="rId37"/>
    <p:sldId id="357" r:id="rId38"/>
    <p:sldId id="358" r:id="rId39"/>
    <p:sldId id="359" r:id="rId40"/>
    <p:sldId id="360" r:id="rId41"/>
    <p:sldId id="363" r:id="rId42"/>
    <p:sldId id="316" r:id="rId43"/>
    <p:sldId id="372" r:id="rId44"/>
    <p:sldId id="37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2A49A4"/>
    <a:srgbClr val="000000"/>
    <a:srgbClr val="666056"/>
    <a:srgbClr val="D8CAAE"/>
    <a:srgbClr val="005C4D"/>
    <a:srgbClr val="E4B088"/>
    <a:srgbClr val="0E6455"/>
    <a:srgbClr val="DCA880"/>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249" autoAdjust="0"/>
  </p:normalViewPr>
  <p:slideViewPr>
    <p:cSldViewPr snapToGrid="0">
      <p:cViewPr varScale="1">
        <p:scale>
          <a:sx n="107" d="100"/>
          <a:sy n="107" d="100"/>
        </p:scale>
        <p:origin x="912" y="14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9EBD7-E658-4EBF-A663-0C7EE1452471}" type="datetimeFigureOut">
              <a:rPr lang="pt-PT" smtClean="0"/>
              <a:t>02/10/2019</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64202-3625-434F-929A-8505E2562131}" type="slidenum">
              <a:rPr lang="pt-PT" smtClean="0"/>
              <a:t>‹#›</a:t>
            </a:fld>
            <a:endParaRPr lang="pt-PT"/>
          </a:p>
        </p:txBody>
      </p:sp>
    </p:spTree>
    <p:extLst>
      <p:ext uri="{BB962C8B-B14F-4D97-AF65-F5344CB8AC3E}">
        <p14:creationId xmlns:p14="http://schemas.microsoft.com/office/powerpoint/2010/main" val="473305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640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Performance Monitor</a:t>
            </a:r>
          </a:p>
          <a:p>
            <a:r>
              <a:rPr lang="en-US" sz="1800" dirty="0"/>
              <a:t>PAL</a:t>
            </a:r>
          </a:p>
          <a:p>
            <a:r>
              <a:rPr lang="en-US" sz="1800" dirty="0" err="1"/>
              <a:t>LoadGen</a:t>
            </a:r>
            <a:endParaRPr lang="en-US" sz="1800" dirty="0"/>
          </a:p>
          <a:p>
            <a:r>
              <a:rPr lang="en-US" sz="1800" dirty="0" err="1"/>
              <a:t>MsgBox</a:t>
            </a:r>
            <a:r>
              <a:rPr lang="en-US" sz="1800" dirty="0"/>
              <a:t> Viewer</a:t>
            </a:r>
          </a:p>
          <a:p>
            <a:r>
              <a:rPr lang="en-US" sz="1800" dirty="0"/>
              <a:t>Health Monitor</a:t>
            </a:r>
          </a:p>
          <a:p>
            <a:r>
              <a:rPr lang="en-US" sz="1800" dirty="0" err="1"/>
              <a:t>WireShark</a:t>
            </a:r>
            <a:endParaRPr lang="en-US" sz="1800" dirty="0"/>
          </a:p>
          <a:p>
            <a:r>
              <a:rPr lang="en-US" sz="1800" dirty="0" err="1"/>
              <a:t>ProcMon</a:t>
            </a:r>
            <a:endParaRPr lang="en-US" sz="1800" dirty="0"/>
          </a:p>
          <a:p>
            <a:endParaRPr lang="en-US" sz="1800" dirty="0"/>
          </a:p>
        </p:txBody>
      </p:sp>
      <p:sp>
        <p:nvSpPr>
          <p:cNvPr id="4" name="Slide Number Placeholder 3"/>
          <p:cNvSpPr>
            <a:spLocks noGrp="1"/>
          </p:cNvSpPr>
          <p:nvPr>
            <p:ph type="sldNum" sz="quarter" idx="5"/>
          </p:nvPr>
        </p:nvSpPr>
        <p:spPr/>
        <p:txBody>
          <a:bodyPr/>
          <a:lstStyle/>
          <a:p>
            <a:fld id="{D2964202-3625-434F-929A-8505E2562131}" type="slidenum">
              <a:rPr lang="pt-PT" smtClean="0"/>
              <a:t>4</a:t>
            </a:fld>
            <a:endParaRPr lang="pt-PT"/>
          </a:p>
        </p:txBody>
      </p:sp>
    </p:spTree>
    <p:extLst>
      <p:ext uri="{BB962C8B-B14F-4D97-AF65-F5344CB8AC3E}">
        <p14:creationId xmlns:p14="http://schemas.microsoft.com/office/powerpoint/2010/main" val="1899186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6</a:t>
            </a:fld>
            <a:endParaRPr lang="pt-PT"/>
          </a:p>
        </p:txBody>
      </p:sp>
    </p:spTree>
    <p:extLst>
      <p:ext uri="{BB962C8B-B14F-4D97-AF65-F5344CB8AC3E}">
        <p14:creationId xmlns:p14="http://schemas.microsoft.com/office/powerpoint/2010/main" val="226287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64202-3625-434F-929A-8505E2562131}" type="slidenum">
              <a:rPr lang="pt-PT" smtClean="0"/>
              <a:t>8</a:t>
            </a:fld>
            <a:endParaRPr lang="pt-PT"/>
          </a:p>
        </p:txBody>
      </p:sp>
    </p:spTree>
    <p:extLst>
      <p:ext uri="{BB962C8B-B14F-4D97-AF65-F5344CB8AC3E}">
        <p14:creationId xmlns:p14="http://schemas.microsoft.com/office/powerpoint/2010/main" val="3735465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D2964202-3625-434F-929A-8505E2562131}" type="slidenum">
              <a:rPr lang="pt-PT" smtClean="0"/>
              <a:t>17</a:t>
            </a:fld>
            <a:endParaRPr lang="pt-PT"/>
          </a:p>
        </p:txBody>
      </p:sp>
    </p:spTree>
    <p:extLst>
      <p:ext uri="{BB962C8B-B14F-4D97-AF65-F5344CB8AC3E}">
        <p14:creationId xmlns:p14="http://schemas.microsoft.com/office/powerpoint/2010/main" val="4123767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64202-3625-434F-929A-8505E2562131}" type="slidenum">
              <a:rPr lang="pt-PT" smtClean="0"/>
              <a:t>22</a:t>
            </a:fld>
            <a:endParaRPr lang="pt-PT"/>
          </a:p>
        </p:txBody>
      </p:sp>
    </p:spTree>
    <p:extLst>
      <p:ext uri="{BB962C8B-B14F-4D97-AF65-F5344CB8AC3E}">
        <p14:creationId xmlns:p14="http://schemas.microsoft.com/office/powerpoint/2010/main" val="1199780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64202-3625-434F-929A-8505E2562131}" type="slidenum">
              <a:rPr lang="pt-PT" smtClean="0"/>
              <a:t>34</a:t>
            </a:fld>
            <a:endParaRPr lang="pt-PT"/>
          </a:p>
        </p:txBody>
      </p:sp>
    </p:spTree>
    <p:extLst>
      <p:ext uri="{BB962C8B-B14F-4D97-AF65-F5344CB8AC3E}">
        <p14:creationId xmlns:p14="http://schemas.microsoft.com/office/powerpoint/2010/main" val="85458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58A610-1E6A-4304-BC05-570DCBF01AA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432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hyperlink" Target="http://www.devscope.net/"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075" y="242332"/>
            <a:ext cx="11844000" cy="6432002"/>
          </a:xfrm>
          <a:prstGeom prst="rect">
            <a:avLst/>
          </a:prstGeom>
        </p:spPr>
      </p:pic>
    </p:spTree>
    <p:extLst>
      <p:ext uri="{BB962C8B-B14F-4D97-AF65-F5344CB8AC3E}">
        <p14:creationId xmlns:p14="http://schemas.microsoft.com/office/powerpoint/2010/main" val="390373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4932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48585"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66594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0927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756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07010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20965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606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0435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18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471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B728F3-0CFA-4BEB-B67E-2A01ED21FEC8}" type="datetimeFigureOut">
              <a:rPr lang="en-IN" smtClean="0"/>
              <a:t>02-10-2019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spTree>
    <p:extLst>
      <p:ext uri="{BB962C8B-B14F-4D97-AF65-F5344CB8AC3E}">
        <p14:creationId xmlns:p14="http://schemas.microsoft.com/office/powerpoint/2010/main" val="1108608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50492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42243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151253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9442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80693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8204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47154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7814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1503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400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2126830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890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28748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2825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Click to edit Master title style</a:t>
            </a:r>
          </a:p>
        </p:txBody>
      </p:sp>
    </p:spTree>
    <p:extLst>
      <p:ext uri="{BB962C8B-B14F-4D97-AF65-F5344CB8AC3E}">
        <p14:creationId xmlns:p14="http://schemas.microsoft.com/office/powerpoint/2010/main" val="28723622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250" name="Picture 10" descr="http://www.wallpaperbetter.com/wallpaper/637/591/681/oriente-station-lisbon-portugal-1080P-wallpap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7" y="0"/>
            <a:ext cx="12190443"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123116" y="1381527"/>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796424"/>
            <a:ext cx="2262982" cy="950893"/>
          </a:xfrm>
          <a:prstGeom prst="rect">
            <a:avLst/>
          </a:prstGeom>
        </p:spPr>
      </p:pic>
      <p:sp>
        <p:nvSpPr>
          <p:cNvPr id="2" name="AutoShape 2" descr="https://www.carcavelossurfschool.com/wp-content/uploads/2016/05/Sunrise-Torre-Belem-Lisbon-Portugal-2-2.jpg"/>
          <p:cNvSpPr>
            <a:spLocks noChangeAspect="1" noChangeArrowheads="1"/>
          </p:cNvSpPr>
          <p:nvPr userDrawn="1"/>
        </p:nvSpPr>
        <p:spPr bwMode="auto">
          <a:xfrm>
            <a:off x="5946596" y="3279575"/>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
        <p:nvSpPr>
          <p:cNvPr id="4" name="AutoShape 8" descr="http://www.wallpaperbetter.com/wallpaper/637/591/681/oriente-station-lisbon-portugal-1080P-wallpaper.jpg"/>
          <p:cNvSpPr>
            <a:spLocks noChangeAspect="1" noChangeArrowheads="1"/>
          </p:cNvSpPr>
          <p:nvPr userDrawn="1"/>
        </p:nvSpPr>
        <p:spPr bwMode="auto">
          <a:xfrm>
            <a:off x="6096001" y="3429000"/>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Tree>
    <p:extLst>
      <p:ext uri="{BB962C8B-B14F-4D97-AF65-F5344CB8AC3E}">
        <p14:creationId xmlns:p14="http://schemas.microsoft.com/office/powerpoint/2010/main" val="1734323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8615" b="7772"/>
          <a:stretch/>
        </p:blipFill>
        <p:spPr>
          <a:xfrm>
            <a:off x="-45546" y="-30523"/>
            <a:ext cx="12410949" cy="6919045"/>
          </a:xfrm>
          <a:prstGeom prst="rect">
            <a:avLst/>
          </a:prstGeom>
        </p:spPr>
      </p:pic>
      <p:sp>
        <p:nvSpPr>
          <p:cNvPr id="6" name="Rectangle 5"/>
          <p:cNvSpPr/>
          <p:nvPr userDrawn="1"/>
        </p:nvSpPr>
        <p:spPr bwMode="gray">
          <a:xfrm>
            <a:off x="123116" y="1381527"/>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8"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796424"/>
            <a:ext cx="2262982" cy="950893"/>
          </a:xfrm>
          <a:prstGeom prst="rect">
            <a:avLst/>
          </a:prstGeom>
        </p:spPr>
      </p:pic>
      <p:sp>
        <p:nvSpPr>
          <p:cNvPr id="11" name="AutoShape 2" descr="https://www.carcavelossurfschool.com/wp-content/uploads/2016/05/Sunrise-Torre-Belem-Lisbon-Portugal-2-2.jpg"/>
          <p:cNvSpPr>
            <a:spLocks noChangeAspect="1" noChangeArrowheads="1"/>
          </p:cNvSpPr>
          <p:nvPr userDrawn="1"/>
        </p:nvSpPr>
        <p:spPr bwMode="auto">
          <a:xfrm>
            <a:off x="5946596" y="3279575"/>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
        <p:nvSpPr>
          <p:cNvPr id="12" name="AutoShape 8" descr="http://www.wallpaperbetter.com/wallpaper/637/591/681/oriente-station-lisbon-portugal-1080P-wallpaper.jpg"/>
          <p:cNvSpPr>
            <a:spLocks noChangeAspect="1" noChangeArrowheads="1"/>
          </p:cNvSpPr>
          <p:nvPr userDrawn="1"/>
        </p:nvSpPr>
        <p:spPr bwMode="auto">
          <a:xfrm>
            <a:off x="6096001" y="3429000"/>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Tree>
    <p:extLst>
      <p:ext uri="{BB962C8B-B14F-4D97-AF65-F5344CB8AC3E}">
        <p14:creationId xmlns:p14="http://schemas.microsoft.com/office/powerpoint/2010/main" val="3279686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5"/>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3"/>
            <a:ext cx="11466488" cy="1163637"/>
          </a:xfrm>
        </p:spPr>
        <p:txBody>
          <a:bodyPr/>
          <a:lstStyle>
            <a:lvl1pPr>
              <a:defRPr sz="4705"/>
            </a:lvl1pPr>
          </a:lstStyle>
          <a:p>
            <a:r>
              <a:rPr lang="en-US" dirty="0"/>
              <a:t>Click to edit Master title style</a:t>
            </a:r>
            <a:endParaRPr lang="pt-PT" dirty="0"/>
          </a:p>
        </p:txBody>
      </p:sp>
    </p:spTree>
    <p:extLst>
      <p:ext uri="{BB962C8B-B14F-4D97-AF65-F5344CB8AC3E}">
        <p14:creationId xmlns:p14="http://schemas.microsoft.com/office/powerpoint/2010/main" val="39836590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50975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914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895055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0258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961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015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442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1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29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561764"/>
            <a:ext cx="3859607" cy="134483"/>
          </a:xfrm>
          <a:prstGeom prst="rect">
            <a:avLst/>
          </a:prstGeom>
        </p:spPr>
        <p:txBody>
          <a:bodyPr/>
          <a:lstStyle/>
          <a:p>
            <a:r>
              <a:rPr lang="en-US">
                <a:solidFill>
                  <a:srgbClr val="505050"/>
                </a:solidFill>
              </a:rPr>
              <a:t>Microsoft Confidential</a:t>
            </a:r>
          </a:p>
        </p:txBody>
      </p:sp>
      <p:sp>
        <p:nvSpPr>
          <p:cNvPr id="4" name="Slide Number Placeholder 3"/>
          <p:cNvSpPr>
            <a:spLocks noGrp="1"/>
          </p:cNvSpPr>
          <p:nvPr>
            <p:ph type="sldNum" sz="quarter" idx="11"/>
          </p:nvPr>
        </p:nvSpPr>
        <p:spPr>
          <a:xfrm>
            <a:off x="11367166" y="6561764"/>
            <a:ext cx="555596" cy="134483"/>
          </a:xfrm>
          <a:prstGeom prst="rect">
            <a:avLst/>
          </a:prstGeom>
        </p:spPr>
        <p:txBody>
          <a:bodyPr/>
          <a:lstStyle/>
          <a:p>
            <a:fld id="{27258FFF-F925-446B-8502-81C93398170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6528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1 speaker">
    <p:spTree>
      <p:nvGrpSpPr>
        <p:cNvPr id="1" name=""/>
        <p:cNvGrpSpPr/>
        <p:nvPr/>
      </p:nvGrpSpPr>
      <p:grpSpPr>
        <a:xfrm>
          <a:off x="0" y="0"/>
          <a:ext cx="0" cy="0"/>
          <a:chOff x="0" y="0"/>
          <a:chExt cx="0" cy="0"/>
        </a:xfrm>
      </p:grpSpPr>
      <p:pic>
        <p:nvPicPr>
          <p:cNvPr id="4" name="Picture 3" descr="A close up of a sign&#10;&#10;Description generated with very high confidence">
            <a:extLst>
              <a:ext uri="{FF2B5EF4-FFF2-40B4-BE49-F238E27FC236}">
                <a16:creationId xmlns:a16="http://schemas.microsoft.com/office/drawing/2014/main" id="{6E588EBA-4F1F-42E2-A3DF-DFB6E61BD9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0479417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61D4-BE34-45C0-9AA1-67CBA84C7AA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A4C2C62-8CA2-46A4-A5C7-18D511E1C32C}"/>
              </a:ext>
            </a:extLst>
          </p:cNvPr>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0580FA0-A808-48A1-BD29-FC3407029751}"/>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5" name="Footer Placeholder 4">
            <a:extLst>
              <a:ext uri="{FF2B5EF4-FFF2-40B4-BE49-F238E27FC236}">
                <a16:creationId xmlns:a16="http://schemas.microsoft.com/office/drawing/2014/main" id="{DA863C61-E365-4104-BD85-0D19C6E1E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4E763-E716-414D-BAE9-D351B4606C3C}"/>
              </a:ext>
            </a:extLst>
          </p:cNvPr>
          <p:cNvSpPr>
            <a:spLocks noGrp="1"/>
          </p:cNvSpPr>
          <p:nvPr>
            <p:ph type="sldNum" sz="quarter" idx="12"/>
          </p:nvPr>
        </p:nvSpPr>
        <p:spPr/>
        <p:txBody>
          <a:bodyPr/>
          <a:lstStyle/>
          <a:p>
            <a:fld id="{1A4855E5-808E-4644-82C6-521FE1F82510}" type="slidenum">
              <a:rPr lang="en-US" smtClean="0"/>
              <a:t>‹#›</a:t>
            </a:fld>
            <a:endParaRPr lang="en-US"/>
          </a:p>
        </p:txBody>
      </p:sp>
      <p:pic>
        <p:nvPicPr>
          <p:cNvPr id="7" name="Picture 6">
            <a:extLst>
              <a:ext uri="{FF2B5EF4-FFF2-40B4-BE49-F238E27FC236}">
                <a16:creationId xmlns:a16="http://schemas.microsoft.com/office/drawing/2014/main" id="{044B7E36-DC88-4B7C-B757-0D76009D51FA}"/>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spTree>
    <p:extLst>
      <p:ext uri="{BB962C8B-B14F-4D97-AF65-F5344CB8AC3E}">
        <p14:creationId xmlns:p14="http://schemas.microsoft.com/office/powerpoint/2010/main" val="34268250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2D6D-C881-4A34-9B88-FA083A9D787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0EA07BD-293B-431B-8913-695FB38F909D}"/>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8B1F10-3C4E-4F06-93C6-B4B629AE32BD}"/>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C54DB1-ECB6-4A4E-A0B5-E4C6BC6257A6}"/>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6" name="Footer Placeholder 5">
            <a:extLst>
              <a:ext uri="{FF2B5EF4-FFF2-40B4-BE49-F238E27FC236}">
                <a16:creationId xmlns:a16="http://schemas.microsoft.com/office/drawing/2014/main" id="{8FD71493-4A02-4C55-8735-97A7E900A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ECC11-2A8E-48ED-93E0-30CE322015F8}"/>
              </a:ext>
            </a:extLst>
          </p:cNvPr>
          <p:cNvSpPr>
            <a:spLocks noGrp="1"/>
          </p:cNvSpPr>
          <p:nvPr>
            <p:ph type="sldNum" sz="quarter" idx="12"/>
          </p:nvPr>
        </p:nvSpPr>
        <p:spPr/>
        <p:txBody>
          <a:bodyPr/>
          <a:lstStyle/>
          <a:p>
            <a:fld id="{1A4855E5-808E-4644-82C6-521FE1F82510}" type="slidenum">
              <a:rPr lang="en-US" smtClean="0"/>
              <a:t>‹#›</a:t>
            </a:fld>
            <a:endParaRPr lang="en-US"/>
          </a:p>
        </p:txBody>
      </p:sp>
      <p:pic>
        <p:nvPicPr>
          <p:cNvPr id="8" name="Picture 7">
            <a:extLst>
              <a:ext uri="{FF2B5EF4-FFF2-40B4-BE49-F238E27FC236}">
                <a16:creationId xmlns:a16="http://schemas.microsoft.com/office/drawing/2014/main" id="{7F09F359-37A1-40A0-95B7-9CC0EA7872FD}"/>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spTree>
    <p:extLst>
      <p:ext uri="{BB962C8B-B14F-4D97-AF65-F5344CB8AC3E}">
        <p14:creationId xmlns:p14="http://schemas.microsoft.com/office/powerpoint/2010/main" val="41128937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F1A5-C890-49C3-A377-A3E4318E5D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ADA8F4-4AFB-4E58-9901-05117F389333}"/>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4" name="Footer Placeholder 3">
            <a:extLst>
              <a:ext uri="{FF2B5EF4-FFF2-40B4-BE49-F238E27FC236}">
                <a16:creationId xmlns:a16="http://schemas.microsoft.com/office/drawing/2014/main" id="{FAFCCE53-43B1-4F59-B211-3A69F922C7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19983E-C989-49D0-BE9B-B2EF5F341F72}"/>
              </a:ext>
            </a:extLst>
          </p:cNvPr>
          <p:cNvSpPr>
            <a:spLocks noGrp="1"/>
          </p:cNvSpPr>
          <p:nvPr>
            <p:ph type="sldNum" sz="quarter" idx="12"/>
          </p:nvPr>
        </p:nvSpPr>
        <p:spPr/>
        <p:txBody>
          <a:bodyPr/>
          <a:lstStyle/>
          <a:p>
            <a:fld id="{1A4855E5-808E-4644-82C6-521FE1F82510}" type="slidenum">
              <a:rPr lang="en-US" smtClean="0"/>
              <a:t>‹#›</a:t>
            </a:fld>
            <a:endParaRPr lang="en-US"/>
          </a:p>
        </p:txBody>
      </p:sp>
      <p:pic>
        <p:nvPicPr>
          <p:cNvPr id="6" name="Picture 5">
            <a:extLst>
              <a:ext uri="{FF2B5EF4-FFF2-40B4-BE49-F238E27FC236}">
                <a16:creationId xmlns:a16="http://schemas.microsoft.com/office/drawing/2014/main" id="{B147DD90-BE1E-46F9-8571-E0BCC9111F7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spTree>
    <p:extLst>
      <p:ext uri="{BB962C8B-B14F-4D97-AF65-F5344CB8AC3E}">
        <p14:creationId xmlns:p14="http://schemas.microsoft.com/office/powerpoint/2010/main" val="28732143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750C1-200E-4370-A21F-A13DAE3D2AD8}"/>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3" name="Footer Placeholder 2">
            <a:extLst>
              <a:ext uri="{FF2B5EF4-FFF2-40B4-BE49-F238E27FC236}">
                <a16:creationId xmlns:a16="http://schemas.microsoft.com/office/drawing/2014/main" id="{7D92FF49-FA91-4B8C-AB33-4134D4C939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BD8C1-5F97-48CE-AA53-741C08DC03EE}"/>
              </a:ext>
            </a:extLst>
          </p:cNvPr>
          <p:cNvSpPr>
            <a:spLocks noGrp="1"/>
          </p:cNvSpPr>
          <p:nvPr>
            <p:ph type="sldNum" sz="quarter" idx="12"/>
          </p:nvPr>
        </p:nvSpPr>
        <p:spPr/>
        <p:txBody>
          <a:bodyPr/>
          <a:lstStyle/>
          <a:p>
            <a:fld id="{1A4855E5-808E-4644-82C6-521FE1F82510}" type="slidenum">
              <a:rPr lang="en-US" smtClean="0"/>
              <a:t>‹#›</a:t>
            </a:fld>
            <a:endParaRPr lang="en-US"/>
          </a:p>
        </p:txBody>
      </p:sp>
      <p:pic>
        <p:nvPicPr>
          <p:cNvPr id="5" name="Picture 4">
            <a:extLst>
              <a:ext uri="{FF2B5EF4-FFF2-40B4-BE49-F238E27FC236}">
                <a16:creationId xmlns:a16="http://schemas.microsoft.com/office/drawing/2014/main" id="{2E17729B-0CE7-4312-82D4-6567EF17D53D}"/>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spTree>
    <p:extLst>
      <p:ext uri="{BB962C8B-B14F-4D97-AF65-F5344CB8AC3E}">
        <p14:creationId xmlns:p14="http://schemas.microsoft.com/office/powerpoint/2010/main" val="2097646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21878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99BA-D550-439B-B8D0-563189C50D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8C3FEBF-10E4-446E-9C44-F009BD629C0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2CA254-A09F-40C5-BB13-0AF7128AE26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AA8FDA1F-B06E-420C-BE2F-DCF2AC546256}"/>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6" name="Footer Placeholder 5">
            <a:extLst>
              <a:ext uri="{FF2B5EF4-FFF2-40B4-BE49-F238E27FC236}">
                <a16:creationId xmlns:a16="http://schemas.microsoft.com/office/drawing/2014/main" id="{FE5D3D2F-B912-42DE-9D79-481A2A999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4DCED-E5F5-4AEA-B82F-B02FF0E5A502}"/>
              </a:ext>
            </a:extLst>
          </p:cNvPr>
          <p:cNvSpPr>
            <a:spLocks noGrp="1"/>
          </p:cNvSpPr>
          <p:nvPr>
            <p:ph type="sldNum" sz="quarter" idx="12"/>
          </p:nvPr>
        </p:nvSpPr>
        <p:spPr/>
        <p:txBody>
          <a:bodyPr/>
          <a:lstStyle/>
          <a:p>
            <a:fld id="{1A4855E5-808E-4644-82C6-521FE1F82510}" type="slidenum">
              <a:rPr lang="en-US" smtClean="0"/>
              <a:t>‹#›</a:t>
            </a:fld>
            <a:endParaRPr lang="en-US"/>
          </a:p>
        </p:txBody>
      </p:sp>
      <p:pic>
        <p:nvPicPr>
          <p:cNvPr id="8" name="Picture 7">
            <a:extLst>
              <a:ext uri="{FF2B5EF4-FFF2-40B4-BE49-F238E27FC236}">
                <a16:creationId xmlns:a16="http://schemas.microsoft.com/office/drawing/2014/main" id="{3F98FA34-756C-40A5-927A-848C67D4CEE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spTree>
    <p:extLst>
      <p:ext uri="{BB962C8B-B14F-4D97-AF65-F5344CB8AC3E}">
        <p14:creationId xmlns:p14="http://schemas.microsoft.com/office/powerpoint/2010/main" val="31651033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1 speaker">
    <p:spTree>
      <p:nvGrpSpPr>
        <p:cNvPr id="1" name=""/>
        <p:cNvGrpSpPr/>
        <p:nvPr/>
      </p:nvGrpSpPr>
      <p:grpSpPr>
        <a:xfrm>
          <a:off x="0" y="0"/>
          <a:ext cx="0" cy="0"/>
          <a:chOff x="0" y="0"/>
          <a:chExt cx="0" cy="0"/>
        </a:xfrm>
      </p:grpSpPr>
      <p:pic>
        <p:nvPicPr>
          <p:cNvPr id="6" name="Picture 5" descr="A close up of a sign&#10;&#10;Description generated with high confidence">
            <a:extLst>
              <a:ext uri="{FF2B5EF4-FFF2-40B4-BE49-F238E27FC236}">
                <a16:creationId xmlns:a16="http://schemas.microsoft.com/office/drawing/2014/main" id="{FBF63AD1-F97C-4B71-9B7B-0C87A5095E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7148524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61D4-BE34-45C0-9AA1-67CBA84C7AA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A4C2C62-8CA2-46A4-A5C7-18D511E1C32C}"/>
              </a:ext>
            </a:extLst>
          </p:cNvPr>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0580FA0-A808-48A1-BD29-FC3407029751}"/>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5" name="Footer Placeholder 4">
            <a:extLst>
              <a:ext uri="{FF2B5EF4-FFF2-40B4-BE49-F238E27FC236}">
                <a16:creationId xmlns:a16="http://schemas.microsoft.com/office/drawing/2014/main" id="{DA863C61-E365-4104-BD85-0D19C6E1E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4E763-E716-414D-BAE9-D351B4606C3C}"/>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7950339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2D6D-C881-4A34-9B88-FA083A9D787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0EA07BD-293B-431B-8913-695FB38F909D}"/>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8B1F10-3C4E-4F06-93C6-B4B629AE32BD}"/>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C54DB1-ECB6-4A4E-A0B5-E4C6BC6257A6}"/>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6" name="Footer Placeholder 5">
            <a:extLst>
              <a:ext uri="{FF2B5EF4-FFF2-40B4-BE49-F238E27FC236}">
                <a16:creationId xmlns:a16="http://schemas.microsoft.com/office/drawing/2014/main" id="{8FD71493-4A02-4C55-8735-97A7E900A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ECC11-2A8E-48ED-93E0-30CE322015F8}"/>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18731807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F1A5-C890-49C3-A377-A3E4318E5D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6ADA8F4-4AFB-4E58-9901-05117F389333}"/>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4" name="Footer Placeholder 3">
            <a:extLst>
              <a:ext uri="{FF2B5EF4-FFF2-40B4-BE49-F238E27FC236}">
                <a16:creationId xmlns:a16="http://schemas.microsoft.com/office/drawing/2014/main" id="{FAFCCE53-43B1-4F59-B211-3A69F922C7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19983E-C989-49D0-BE9B-B2EF5F341F72}"/>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915001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750C1-200E-4370-A21F-A13DAE3D2AD8}"/>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3" name="Footer Placeholder 2">
            <a:extLst>
              <a:ext uri="{FF2B5EF4-FFF2-40B4-BE49-F238E27FC236}">
                <a16:creationId xmlns:a16="http://schemas.microsoft.com/office/drawing/2014/main" id="{7D92FF49-FA91-4B8C-AB33-4134D4C939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BD8C1-5F97-48CE-AA53-741C08DC03EE}"/>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22259508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99BA-D550-439B-B8D0-563189C50D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8C3FEBF-10E4-446E-9C44-F009BD629C0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2CA254-A09F-40C5-BB13-0AF7128AE26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AA8FDA1F-B06E-420C-BE2F-DCF2AC546256}"/>
              </a:ext>
            </a:extLst>
          </p:cNvPr>
          <p:cNvSpPr>
            <a:spLocks noGrp="1"/>
          </p:cNvSpPr>
          <p:nvPr>
            <p:ph type="dt" sz="half" idx="10"/>
          </p:nvPr>
        </p:nvSpPr>
        <p:spPr/>
        <p:txBody>
          <a:bodyPr/>
          <a:lstStyle/>
          <a:p>
            <a:fld id="{94711D52-52D9-40D7-AA9A-895B1C1FAF4B}" type="datetimeFigureOut">
              <a:rPr lang="en-US" smtClean="0"/>
              <a:t>10/2/2019</a:t>
            </a:fld>
            <a:endParaRPr lang="en-US"/>
          </a:p>
        </p:txBody>
      </p:sp>
      <p:sp>
        <p:nvSpPr>
          <p:cNvPr id="6" name="Footer Placeholder 5">
            <a:extLst>
              <a:ext uri="{FF2B5EF4-FFF2-40B4-BE49-F238E27FC236}">
                <a16:creationId xmlns:a16="http://schemas.microsoft.com/office/drawing/2014/main" id="{FE5D3D2F-B912-42DE-9D79-481A2A999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4DCED-E5F5-4AEA-B82F-B02FF0E5A502}"/>
              </a:ext>
            </a:extLst>
          </p:cNvPr>
          <p:cNvSpPr>
            <a:spLocks noGrp="1"/>
          </p:cNvSpPr>
          <p:nvPr>
            <p:ph type="sldNum" sz="quarter" idx="12"/>
          </p:nvPr>
        </p:nvSpPr>
        <p:spPr/>
        <p:txBody>
          <a:bodyPr/>
          <a:lstStyle/>
          <a:p>
            <a:fld id="{1A4855E5-808E-4644-82C6-521FE1F82510}" type="slidenum">
              <a:rPr lang="en-US" smtClean="0"/>
              <a:t>‹#›</a:t>
            </a:fld>
            <a:endParaRPr lang="en-US"/>
          </a:p>
        </p:txBody>
      </p:sp>
    </p:spTree>
    <p:extLst>
      <p:ext uri="{BB962C8B-B14F-4D97-AF65-F5344CB8AC3E}">
        <p14:creationId xmlns:p14="http://schemas.microsoft.com/office/powerpoint/2010/main" val="285222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1888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sp>
        <p:nvSpPr>
          <p:cNvPr id="14" name="Rectangle 13"/>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441791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8" name="Rectangle 17"/>
          <p:cNvSpPr/>
          <p:nvPr userDrawn="1"/>
        </p:nvSpPr>
        <p:spPr bwMode="auto">
          <a:xfrm>
            <a:off x="451548" y="487593"/>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256554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userDrawn="1"/>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48601" y="4789685"/>
            <a:ext cx="2510088" cy="8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131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theme" Target="../theme/theme2.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7.xml"/><Relationship Id="rId7"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microsoft.com/office/2007/relationships/hdphoto" Target="../media/hdphoto1.wdp"/></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53.xml"/><Relationship Id="rId7"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C8B728F3-0CFA-4BEB-B67E-2A01ED21FEC8}" type="datetimeFigureOut">
              <a:rPr lang="en-IN" smtClean="0"/>
              <a:pPr/>
              <a:t>02-10-2019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D2F6AFA1-6E7A-4276-8BA0-6065B8159AA3}" type="slidenum">
              <a:rPr lang="en-IN" smtClean="0"/>
              <a:pPr/>
              <a:t>‹#›</a:t>
            </a:fld>
            <a:endParaRPr lang="en-IN"/>
          </a:p>
        </p:txBody>
      </p:sp>
    </p:spTree>
    <p:extLst>
      <p:ext uri="{BB962C8B-B14F-4D97-AF65-F5344CB8AC3E}">
        <p14:creationId xmlns:p14="http://schemas.microsoft.com/office/powerpoint/2010/main" val="326973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05" r:id="rId3"/>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98185"/>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62531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C0BD7-FE69-4DF5-A26F-225D7E2CC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E94223E-29F4-4117-855C-675785112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CB62DC-AF7C-4A3B-8B34-E88E3477D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711D52-52D9-40D7-AA9A-895B1C1FAF4B}" type="datetimeFigureOut">
              <a:rPr lang="en-US" smtClean="0"/>
              <a:t>10/2/2019</a:t>
            </a:fld>
            <a:endParaRPr lang="en-US"/>
          </a:p>
        </p:txBody>
      </p:sp>
      <p:sp>
        <p:nvSpPr>
          <p:cNvPr id="5" name="Footer Placeholder 4">
            <a:extLst>
              <a:ext uri="{FF2B5EF4-FFF2-40B4-BE49-F238E27FC236}">
                <a16:creationId xmlns:a16="http://schemas.microsoft.com/office/drawing/2014/main" id="{2B66A340-C330-44BB-ABE9-07B54AF3C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05DB91-429B-4556-BCB6-7BDC0C5031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855E5-808E-4644-82C6-521FE1F82510}" type="slidenum">
              <a:rPr lang="en-US" smtClean="0"/>
              <a:t>‹#›</a:t>
            </a:fld>
            <a:endParaRPr lang="en-US"/>
          </a:p>
        </p:txBody>
      </p:sp>
      <p:pic>
        <p:nvPicPr>
          <p:cNvPr id="7" name="Picture 6">
            <a:extLst>
              <a:ext uri="{FF2B5EF4-FFF2-40B4-BE49-F238E27FC236}">
                <a16:creationId xmlns:a16="http://schemas.microsoft.com/office/drawing/2014/main" id="{E5E7B4A0-82A4-4760-8B7D-402449F06BAA}"/>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grpSp>
        <p:nvGrpSpPr>
          <p:cNvPr id="8" name="Group 7">
            <a:extLst>
              <a:ext uri="{FF2B5EF4-FFF2-40B4-BE49-F238E27FC236}">
                <a16:creationId xmlns:a16="http://schemas.microsoft.com/office/drawing/2014/main" id="{31B77A0A-7116-45FB-8C5F-40652A8FB174}"/>
              </a:ext>
            </a:extLst>
          </p:cNvPr>
          <p:cNvGrpSpPr/>
          <p:nvPr userDrawn="1"/>
        </p:nvGrpSpPr>
        <p:grpSpPr>
          <a:xfrm>
            <a:off x="9775767" y="114738"/>
            <a:ext cx="2287363" cy="597524"/>
            <a:chOff x="3873023" y="1056075"/>
            <a:chExt cx="4651663" cy="1852394"/>
          </a:xfrm>
        </p:grpSpPr>
        <p:sp>
          <p:nvSpPr>
            <p:cNvPr id="9" name="TextBox 8">
              <a:extLst>
                <a:ext uri="{FF2B5EF4-FFF2-40B4-BE49-F238E27FC236}">
                  <a16:creationId xmlns:a16="http://schemas.microsoft.com/office/drawing/2014/main" id="{E99F1EF0-3BA8-4EE1-B85B-F578345E86CD}"/>
                </a:ext>
              </a:extLst>
            </p:cNvPr>
            <p:cNvSpPr txBox="1"/>
            <p:nvPr userDrawn="1"/>
          </p:nvSpPr>
          <p:spPr>
            <a:xfrm>
              <a:off x="4492218" y="1056075"/>
              <a:ext cx="3488741" cy="10495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17921"/>
                  </a:solidFill>
                  <a:effectLst/>
                  <a:uLnTx/>
                  <a:uFillTx/>
                  <a:latin typeface="Poppins" panose="00000500000000000000" pitchFamily="50" charset="0"/>
                  <a:ea typeface="+mn-ea"/>
                  <a:cs typeface="Poppins" panose="00000500000000000000" pitchFamily="50" charset="0"/>
                </a:rPr>
                <a:t>INTEGRATE</a:t>
              </a:r>
              <a:r>
                <a:rPr kumimoji="0" lang="en-IN" sz="1600" b="1" i="0" u="none" strike="noStrike" kern="1200" cap="none" spc="0" normalizeH="0" baseline="0" noProof="0" dirty="0">
                  <a:ln>
                    <a:noFill/>
                  </a:ln>
                  <a:solidFill>
                    <a:srgbClr val="F17921"/>
                  </a:solidFill>
                  <a:effectLst/>
                  <a:uLnTx/>
                  <a:uFillTx/>
                  <a:latin typeface="Poppins SemiBold" panose="00000700000000000000" pitchFamily="50" charset="0"/>
                  <a:ea typeface="+mn-ea"/>
                  <a:cs typeface="Poppins SemiBold" panose="00000700000000000000" pitchFamily="50" charset="0"/>
                </a:rPr>
                <a:t> 2019</a:t>
              </a:r>
            </a:p>
          </p:txBody>
        </p:sp>
        <p:sp>
          <p:nvSpPr>
            <p:cNvPr id="10" name="TextBox 9">
              <a:extLst>
                <a:ext uri="{FF2B5EF4-FFF2-40B4-BE49-F238E27FC236}">
                  <a16:creationId xmlns:a16="http://schemas.microsoft.com/office/drawing/2014/main" id="{B56F8C8D-ECBB-422B-82B4-C4595B9C94E8}"/>
                </a:ext>
              </a:extLst>
            </p:cNvPr>
            <p:cNvSpPr txBox="1"/>
            <p:nvPr userDrawn="1"/>
          </p:nvSpPr>
          <p:spPr>
            <a:xfrm>
              <a:off x="3873023" y="1858912"/>
              <a:ext cx="2260527" cy="6679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srgbClr val="374460"/>
                  </a:solidFill>
                  <a:effectLst/>
                  <a:uLnTx/>
                  <a:uFillTx/>
                  <a:latin typeface="Poppins" panose="00000500000000000000" pitchFamily="50" charset="0"/>
                  <a:ea typeface="Lato" panose="020F0502020204030203" pitchFamily="34" charset="0"/>
                  <a:cs typeface="Poppins" panose="00000500000000000000" pitchFamily="50" charset="0"/>
                </a:rPr>
                <a:t>JUNE 3 - 5, 2019</a:t>
              </a:r>
            </a:p>
          </p:txBody>
        </p:sp>
        <p:sp>
          <p:nvSpPr>
            <p:cNvPr id="11" name="TextBox 10">
              <a:extLst>
                <a:ext uri="{FF2B5EF4-FFF2-40B4-BE49-F238E27FC236}">
                  <a16:creationId xmlns:a16="http://schemas.microsoft.com/office/drawing/2014/main" id="{003DA194-89F9-4E94-A5AE-203394965780}"/>
                </a:ext>
              </a:extLst>
            </p:cNvPr>
            <p:cNvSpPr txBox="1"/>
            <p:nvPr userDrawn="1"/>
          </p:nvSpPr>
          <p:spPr>
            <a:xfrm>
              <a:off x="5930761" y="1858912"/>
              <a:ext cx="2593925" cy="10495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err="1">
                  <a:ln>
                    <a:noFill/>
                  </a:ln>
                  <a:solidFill>
                    <a:srgbClr val="374460"/>
                  </a:solidFill>
                  <a:effectLst/>
                  <a:uLnTx/>
                  <a:uFillTx/>
                  <a:latin typeface="Poppins" panose="00000500000000000000" pitchFamily="50" charset="0"/>
                  <a:ea typeface="Lato" panose="020F0502020204030203" pitchFamily="34" charset="0"/>
                  <a:cs typeface="Poppins" panose="00000500000000000000" pitchFamily="50" charset="0"/>
                </a:rPr>
                <a:t>etc.venues</a:t>
              </a:r>
              <a:r>
                <a:rPr kumimoji="0" lang="en-IN" sz="800" b="1" i="0" u="none" strike="noStrike" kern="1200" cap="none" spc="0" normalizeH="0" baseline="0" noProof="0" dirty="0">
                  <a:ln>
                    <a:noFill/>
                  </a:ln>
                  <a:solidFill>
                    <a:srgbClr val="374460"/>
                  </a:solidFill>
                  <a:effectLst/>
                  <a:uLnTx/>
                  <a:uFillTx/>
                  <a:latin typeface="Poppins" panose="00000500000000000000" pitchFamily="50" charset="0"/>
                  <a:ea typeface="Lato" panose="020F0502020204030203" pitchFamily="34" charset="0"/>
                  <a:cs typeface="Poppins" panose="00000500000000000000" pitchFamily="50" charset="0"/>
                </a:rPr>
                <a:t>, London</a:t>
              </a:r>
            </a:p>
          </p:txBody>
        </p:sp>
      </p:grpSp>
    </p:spTree>
    <p:extLst>
      <p:ext uri="{BB962C8B-B14F-4D97-AF65-F5344CB8AC3E}">
        <p14:creationId xmlns:p14="http://schemas.microsoft.com/office/powerpoint/2010/main" val="323352458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Lst>
  <p:txStyles>
    <p:titleStyle>
      <a:lvl1pPr algn="l" defTabSz="914400" rtl="0" eaLnBrk="1" latinLnBrk="0" hangingPunct="1">
        <a:lnSpc>
          <a:spcPct val="90000"/>
        </a:lnSpc>
        <a:spcBef>
          <a:spcPct val="0"/>
        </a:spcBef>
        <a:buNone/>
        <a:defRPr sz="4400" kern="1200">
          <a:solidFill>
            <a:schemeClr val="tx1"/>
          </a:solidFill>
          <a:latin typeface="Poppins" panose="00000500000000000000" pitchFamily="50" charset="0"/>
          <a:ea typeface="+mj-ea"/>
          <a:cs typeface="Poppins" panose="00000500000000000000" pitchFamily="5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50" charset="0"/>
          <a:ea typeface="+mn-ea"/>
          <a:cs typeface="Poppins" panose="00000500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50" charset="0"/>
          <a:ea typeface="+mn-ea"/>
          <a:cs typeface="Poppins" panose="00000500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50" charset="0"/>
          <a:ea typeface="+mn-ea"/>
          <a:cs typeface="Poppins" panose="00000500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50" charset="0"/>
          <a:ea typeface="+mn-ea"/>
          <a:cs typeface="Poppins" panose="00000500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50" charset="0"/>
          <a:ea typeface="+mn-ea"/>
          <a:cs typeface="Poppins" panose="00000500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C0BD7-FE69-4DF5-A26F-225D7E2CC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E94223E-29F4-4117-855C-675785112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CB62DC-AF7C-4A3B-8B34-E88E3477D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711D52-52D9-40D7-AA9A-895B1C1FAF4B}" type="datetimeFigureOut">
              <a:rPr lang="en-US" smtClean="0"/>
              <a:t>10/2/2019</a:t>
            </a:fld>
            <a:endParaRPr lang="en-US"/>
          </a:p>
        </p:txBody>
      </p:sp>
      <p:sp>
        <p:nvSpPr>
          <p:cNvPr id="5" name="Footer Placeholder 4">
            <a:extLst>
              <a:ext uri="{FF2B5EF4-FFF2-40B4-BE49-F238E27FC236}">
                <a16:creationId xmlns:a16="http://schemas.microsoft.com/office/drawing/2014/main" id="{2B66A340-C330-44BB-ABE9-07B54AF3C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05DB91-429B-4556-BCB6-7BDC0C5031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855E5-808E-4644-82C6-521FE1F82510}" type="slidenum">
              <a:rPr lang="en-US" smtClean="0"/>
              <a:t>‹#›</a:t>
            </a:fld>
            <a:endParaRPr lang="en-US"/>
          </a:p>
        </p:txBody>
      </p:sp>
      <p:grpSp>
        <p:nvGrpSpPr>
          <p:cNvPr id="8" name="Group 7">
            <a:extLst>
              <a:ext uri="{FF2B5EF4-FFF2-40B4-BE49-F238E27FC236}">
                <a16:creationId xmlns:a16="http://schemas.microsoft.com/office/drawing/2014/main" id="{31B77A0A-7116-45FB-8C5F-40652A8FB174}"/>
              </a:ext>
            </a:extLst>
          </p:cNvPr>
          <p:cNvGrpSpPr/>
          <p:nvPr userDrawn="1"/>
        </p:nvGrpSpPr>
        <p:grpSpPr>
          <a:xfrm>
            <a:off x="9592889" y="81486"/>
            <a:ext cx="2144689" cy="507666"/>
            <a:chOff x="3619445" y="952991"/>
            <a:chExt cx="4361516" cy="1573822"/>
          </a:xfrm>
        </p:grpSpPr>
        <p:sp>
          <p:nvSpPr>
            <p:cNvPr id="9" name="TextBox 8">
              <a:extLst>
                <a:ext uri="{FF2B5EF4-FFF2-40B4-BE49-F238E27FC236}">
                  <a16:creationId xmlns:a16="http://schemas.microsoft.com/office/drawing/2014/main" id="{E99F1EF0-3BA8-4EE1-B85B-F578345E86CD}"/>
                </a:ext>
              </a:extLst>
            </p:cNvPr>
            <p:cNvSpPr txBox="1"/>
            <p:nvPr userDrawn="1"/>
          </p:nvSpPr>
          <p:spPr>
            <a:xfrm>
              <a:off x="4289351" y="952991"/>
              <a:ext cx="3488741" cy="10495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F17921"/>
                  </a:solidFill>
                  <a:effectLst/>
                  <a:uLnTx/>
                  <a:uFillTx/>
                  <a:latin typeface="+mn-lt"/>
                  <a:ea typeface="+mn-ea"/>
                  <a:cs typeface="Poppins" panose="00000500000000000000" pitchFamily="50" charset="0"/>
                </a:rPr>
                <a:t>INTEGRATE</a:t>
              </a:r>
              <a:r>
                <a:rPr kumimoji="0" lang="en-IN" sz="1600" b="1" i="0" u="none" strike="noStrike" kern="1200" cap="none" spc="0" normalizeH="0" baseline="0" noProof="0" dirty="0">
                  <a:ln>
                    <a:noFill/>
                  </a:ln>
                  <a:solidFill>
                    <a:srgbClr val="F17921"/>
                  </a:solidFill>
                  <a:effectLst/>
                  <a:uLnTx/>
                  <a:uFillTx/>
                  <a:latin typeface="+mn-lt"/>
                  <a:ea typeface="+mn-ea"/>
                  <a:cs typeface="Poppins SemiBold" panose="00000700000000000000" pitchFamily="50" charset="0"/>
                </a:rPr>
                <a:t> 2019</a:t>
              </a:r>
            </a:p>
          </p:txBody>
        </p:sp>
        <p:sp>
          <p:nvSpPr>
            <p:cNvPr id="10" name="TextBox 9">
              <a:extLst>
                <a:ext uri="{FF2B5EF4-FFF2-40B4-BE49-F238E27FC236}">
                  <a16:creationId xmlns:a16="http://schemas.microsoft.com/office/drawing/2014/main" id="{B56F8C8D-ECBB-422B-82B4-C4595B9C94E8}"/>
                </a:ext>
              </a:extLst>
            </p:cNvPr>
            <p:cNvSpPr txBox="1"/>
            <p:nvPr userDrawn="1"/>
          </p:nvSpPr>
          <p:spPr>
            <a:xfrm>
              <a:off x="3619445" y="1858912"/>
              <a:ext cx="2514104" cy="6679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srgbClr val="374460"/>
                  </a:solidFill>
                  <a:effectLst/>
                  <a:uLnTx/>
                  <a:uFillTx/>
                  <a:latin typeface="Poppins" panose="00000500000000000000" pitchFamily="50" charset="0"/>
                  <a:ea typeface="Lato" panose="020F0502020204030203" pitchFamily="34" charset="0"/>
                  <a:cs typeface="Poppins" panose="00000500000000000000" pitchFamily="50" charset="0"/>
                </a:rPr>
                <a:t>JUNE 24 - 26, 2019</a:t>
              </a:r>
            </a:p>
          </p:txBody>
        </p:sp>
        <p:sp>
          <p:nvSpPr>
            <p:cNvPr id="11" name="TextBox 10">
              <a:extLst>
                <a:ext uri="{FF2B5EF4-FFF2-40B4-BE49-F238E27FC236}">
                  <a16:creationId xmlns:a16="http://schemas.microsoft.com/office/drawing/2014/main" id="{003DA194-89F9-4E94-A5AE-203394965780}"/>
                </a:ext>
              </a:extLst>
            </p:cNvPr>
            <p:cNvSpPr txBox="1"/>
            <p:nvPr userDrawn="1"/>
          </p:nvSpPr>
          <p:spPr>
            <a:xfrm>
              <a:off x="5952344" y="1858912"/>
              <a:ext cx="2028617" cy="6679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srgbClr val="374460"/>
                  </a:solidFill>
                  <a:effectLst/>
                  <a:uLnTx/>
                  <a:uFillTx/>
                  <a:latin typeface="Poppins" panose="00000500000000000000" pitchFamily="50" charset="0"/>
                  <a:ea typeface="Lato" panose="020F0502020204030203" pitchFamily="34" charset="0"/>
                  <a:cs typeface="Poppins" panose="00000500000000000000" pitchFamily="50" charset="0"/>
                </a:rPr>
                <a:t>Redmond, WA</a:t>
              </a:r>
            </a:p>
          </p:txBody>
        </p:sp>
      </p:grpSp>
      <p:pic>
        <p:nvPicPr>
          <p:cNvPr id="13" name="Picture 12">
            <a:extLst>
              <a:ext uri="{FF2B5EF4-FFF2-40B4-BE49-F238E27FC236}">
                <a16:creationId xmlns:a16="http://schemas.microsoft.com/office/drawing/2014/main" id="{EA41A82C-61CB-4DC8-913F-BA69E8BE97D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62755" y="57457"/>
            <a:ext cx="942096" cy="255225"/>
          </a:xfrm>
          <a:prstGeom prst="rect">
            <a:avLst/>
          </a:prstGeom>
        </p:spPr>
      </p:pic>
    </p:spTree>
    <p:extLst>
      <p:ext uri="{BB962C8B-B14F-4D97-AF65-F5344CB8AC3E}">
        <p14:creationId xmlns:p14="http://schemas.microsoft.com/office/powerpoint/2010/main" val="23766739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Lst>
  <p:txStyles>
    <p:titleStyle>
      <a:lvl1pPr algn="l" defTabSz="914400" rtl="0" eaLnBrk="1" latinLnBrk="0" hangingPunct="1">
        <a:lnSpc>
          <a:spcPct val="90000"/>
        </a:lnSpc>
        <a:spcBef>
          <a:spcPct val="0"/>
        </a:spcBef>
        <a:buNone/>
        <a:defRPr sz="4400" kern="1200">
          <a:solidFill>
            <a:schemeClr val="tx1"/>
          </a:solidFill>
          <a:latin typeface="Poppins" panose="00000500000000000000" pitchFamily="50" charset="0"/>
          <a:ea typeface="+mj-ea"/>
          <a:cs typeface="Poppins" panose="00000500000000000000" pitchFamily="5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50" charset="0"/>
          <a:ea typeface="+mn-ea"/>
          <a:cs typeface="Poppins" panose="00000500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50" charset="0"/>
          <a:ea typeface="+mn-ea"/>
          <a:cs typeface="Poppins" panose="00000500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50" charset="0"/>
          <a:ea typeface="+mn-ea"/>
          <a:cs typeface="Poppins" panose="00000500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50" charset="0"/>
          <a:ea typeface="+mn-ea"/>
          <a:cs typeface="Poppins" panose="00000500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50" charset="0"/>
          <a:ea typeface="+mn-ea"/>
          <a:cs typeface="Poppins" panose="00000500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jp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hyperlink" Target="https://blog.sandro-pereira.com/" TargetMode="External"/><Relationship Id="rId5" Type="http://schemas.openxmlformats.org/officeDocument/2006/relationships/hyperlink" Target="mailto:sandro.pereira@devscope.net" TargetMode="External"/><Relationship Id="rId4" Type="http://schemas.openxmlformats.org/officeDocument/2006/relationships/hyperlink" Target="http://www.biztalk360.com/biztalk-mapping-patterns/" TargetMode="External"/><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37.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jpg"/><Relationship Id="rId12" Type="http://schemas.openxmlformats.org/officeDocument/2006/relationships/image" Target="../media/image62.png"/><Relationship Id="rId2" Type="http://schemas.openxmlformats.org/officeDocument/2006/relationships/image" Target="../media/image52.jpg"/><Relationship Id="rId1" Type="http://schemas.openxmlformats.org/officeDocument/2006/relationships/slideLayout" Target="../slideLayouts/slideLayout37.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jpg"/><Relationship Id="rId10" Type="http://schemas.openxmlformats.org/officeDocument/2006/relationships/image" Target="../media/image60.jpg"/><Relationship Id="rId4" Type="http://schemas.openxmlformats.org/officeDocument/2006/relationships/image" Target="../media/image54.jp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2.emf"/><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66.emf"/><Relationship Id="rId11" Type="http://schemas.openxmlformats.org/officeDocument/2006/relationships/image" Target="../media/image71.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jpeg"/><Relationship Id="rId9" Type="http://schemas.openxmlformats.org/officeDocument/2006/relationships/image" Target="../media/image69.emf"/></Relationships>
</file>

<file path=ppt/slides/_rels/slide23.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jpeg"/><Relationship Id="rId7" Type="http://schemas.openxmlformats.org/officeDocument/2006/relationships/image" Target="../media/image68.emf"/><Relationship Id="rId2" Type="http://schemas.openxmlformats.org/officeDocument/2006/relationships/image" Target="../media/image63.emf"/><Relationship Id="rId1" Type="http://schemas.openxmlformats.org/officeDocument/2006/relationships/slideLayout" Target="../slideLayouts/slideLayout29.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0" Type="http://schemas.openxmlformats.org/officeDocument/2006/relationships/image" Target="../media/image71.emf"/><Relationship Id="rId4" Type="http://schemas.openxmlformats.org/officeDocument/2006/relationships/image" Target="../media/image65.emf"/><Relationship Id="rId9" Type="http://schemas.openxmlformats.org/officeDocument/2006/relationships/image" Target="../media/image70.emf"/></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64.jpeg"/><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9.xml"/><Relationship Id="rId5" Type="http://schemas.openxmlformats.org/officeDocument/2006/relationships/image" Target="../media/image80.png"/><Relationship Id="rId4" Type="http://schemas.openxmlformats.org/officeDocument/2006/relationships/image" Target="../media/image64.jpeg"/></Relationships>
</file>

<file path=ppt/slides/_rels/slide26.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4.jpeg"/><Relationship Id="rId7" Type="http://schemas.openxmlformats.org/officeDocument/2006/relationships/image" Target="../media/image70.emf"/><Relationship Id="rId2" Type="http://schemas.openxmlformats.org/officeDocument/2006/relationships/image" Target="../media/image63.emf"/><Relationship Id="rId1" Type="http://schemas.openxmlformats.org/officeDocument/2006/relationships/slideLayout" Target="../slideLayouts/slideLayout29.xml"/><Relationship Id="rId6" Type="http://schemas.openxmlformats.org/officeDocument/2006/relationships/image" Target="../media/image67.emf"/><Relationship Id="rId5" Type="http://schemas.openxmlformats.org/officeDocument/2006/relationships/image" Target="../media/image66.emf"/><Relationship Id="rId10" Type="http://schemas.openxmlformats.org/officeDocument/2006/relationships/image" Target="../media/image81.emf"/><Relationship Id="rId4" Type="http://schemas.openxmlformats.org/officeDocument/2006/relationships/image" Target="../media/image65.emf"/><Relationship Id="rId9" Type="http://schemas.openxmlformats.org/officeDocument/2006/relationships/image" Target="../media/image72.emf"/></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64.jpeg"/><Relationship Id="rId7" Type="http://schemas.openxmlformats.org/officeDocument/2006/relationships/image" Target="../media/image86.emf"/><Relationship Id="rId12" Type="http://schemas.openxmlformats.org/officeDocument/2006/relationships/image" Target="../media/image91.emf"/><Relationship Id="rId2" Type="http://schemas.openxmlformats.org/officeDocument/2006/relationships/image" Target="../media/image83.emf"/><Relationship Id="rId1" Type="http://schemas.openxmlformats.org/officeDocument/2006/relationships/slideLayout" Target="../slideLayouts/slideLayout29.xml"/><Relationship Id="rId6" Type="http://schemas.openxmlformats.org/officeDocument/2006/relationships/image" Target="../media/image85.emf"/><Relationship Id="rId11" Type="http://schemas.openxmlformats.org/officeDocument/2006/relationships/image" Target="../media/image90.png"/><Relationship Id="rId5" Type="http://schemas.openxmlformats.org/officeDocument/2006/relationships/image" Target="../media/image84.emf"/><Relationship Id="rId10" Type="http://schemas.openxmlformats.org/officeDocument/2006/relationships/image" Target="../media/image89.emf"/><Relationship Id="rId4" Type="http://schemas.openxmlformats.org/officeDocument/2006/relationships/image" Target="../media/image65.emf"/><Relationship Id="rId9" Type="http://schemas.openxmlformats.org/officeDocument/2006/relationships/image" Target="../media/image88.emf"/></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4.jpeg"/><Relationship Id="rId1" Type="http://schemas.openxmlformats.org/officeDocument/2006/relationships/slideLayout" Target="../slideLayouts/slideLayout29.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64.jpeg"/><Relationship Id="rId1" Type="http://schemas.openxmlformats.org/officeDocument/2006/relationships/slideLayout" Target="../slideLayouts/slideLayout29.xml"/><Relationship Id="rId5" Type="http://schemas.openxmlformats.org/officeDocument/2006/relationships/image" Target="../media/image65.emf"/><Relationship Id="rId4" Type="http://schemas.openxmlformats.org/officeDocument/2006/relationships/image" Target="../media/image85.emf"/></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4.jpeg"/><Relationship Id="rId1" Type="http://schemas.openxmlformats.org/officeDocument/2006/relationships/slideLayout" Target="../slideLayouts/slideLayout29.xml"/><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97.png"/><Relationship Id="rId1" Type="http://schemas.openxmlformats.org/officeDocument/2006/relationships/slideLayout" Target="../slideLayouts/slideLayout29.xml"/><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99.png"/><Relationship Id="rId5" Type="http://schemas.openxmlformats.org/officeDocument/2006/relationships/image" Target="../media/image85.emf"/><Relationship Id="rId4" Type="http://schemas.openxmlformats.org/officeDocument/2006/relationships/image" Target="../media/image84.emf"/></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01.png"/><Relationship Id="rId1" Type="http://schemas.openxmlformats.org/officeDocument/2006/relationships/slideLayout" Target="../slideLayouts/slideLayout29.xml"/><Relationship Id="rId5" Type="http://schemas.openxmlformats.org/officeDocument/2006/relationships/image" Target="../media/image85.emf"/><Relationship Id="rId4" Type="http://schemas.openxmlformats.org/officeDocument/2006/relationships/image" Target="../media/image84.emf"/></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02.png"/><Relationship Id="rId1" Type="http://schemas.openxmlformats.org/officeDocument/2006/relationships/slideLayout" Target="../slideLayouts/slideLayout29.xml"/><Relationship Id="rId6" Type="http://schemas.openxmlformats.org/officeDocument/2006/relationships/image" Target="../media/image103.png"/><Relationship Id="rId5" Type="http://schemas.openxmlformats.org/officeDocument/2006/relationships/image" Target="../media/image85.emf"/><Relationship Id="rId4" Type="http://schemas.openxmlformats.org/officeDocument/2006/relationships/image" Target="../media/image84.emf"/></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04.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7.jpeg"/><Relationship Id="rId7"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429AB7-5D65-48B8-AB90-03C398D164C4}"/>
              </a:ext>
            </a:extLst>
          </p:cNvPr>
          <p:cNvGrpSpPr/>
          <p:nvPr/>
        </p:nvGrpSpPr>
        <p:grpSpPr>
          <a:xfrm>
            <a:off x="2853695" y="3608323"/>
            <a:ext cx="6321305" cy="1785184"/>
            <a:chOff x="3917475" y="3393700"/>
            <a:chExt cx="7648778" cy="1785184"/>
          </a:xfrm>
        </p:grpSpPr>
        <p:sp>
          <p:nvSpPr>
            <p:cNvPr id="3" name="TextBox 2">
              <a:extLst>
                <a:ext uri="{FF2B5EF4-FFF2-40B4-BE49-F238E27FC236}">
                  <a16:creationId xmlns:a16="http://schemas.microsoft.com/office/drawing/2014/main" id="{0DACC7A6-E3D2-4C53-BC96-278D7CBA260F}"/>
                </a:ext>
              </a:extLst>
            </p:cNvPr>
            <p:cNvSpPr txBox="1"/>
            <p:nvPr/>
          </p:nvSpPr>
          <p:spPr>
            <a:xfrm>
              <a:off x="3917476" y="3393700"/>
              <a:ext cx="7648776"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Poppins SemiBold" panose="00000700000000000000" pitchFamily="50" charset="0"/>
                  <a:ea typeface="Lato" panose="020F0502020204030203" pitchFamily="34" charset="0"/>
                  <a:cs typeface="Poppins SemiBold" panose="00000700000000000000" pitchFamily="50" charset="0"/>
                </a:rPr>
                <a:t>Sandro Pereira</a:t>
              </a:r>
            </a:p>
          </p:txBody>
        </p:sp>
        <p:sp>
          <p:nvSpPr>
            <p:cNvPr id="4" name="TextBox 3">
              <a:extLst>
                <a:ext uri="{FF2B5EF4-FFF2-40B4-BE49-F238E27FC236}">
                  <a16:creationId xmlns:a16="http://schemas.microsoft.com/office/drawing/2014/main" id="{6BD83952-2B07-4751-8C52-7CE4D348AD41}"/>
                </a:ext>
              </a:extLst>
            </p:cNvPr>
            <p:cNvSpPr txBox="1"/>
            <p:nvPr/>
          </p:nvSpPr>
          <p:spPr>
            <a:xfrm>
              <a:off x="3917477" y="3998663"/>
              <a:ext cx="764877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white"/>
                  </a:solidFill>
                  <a:effectLst/>
                  <a:uLnTx/>
                  <a:uFillTx/>
                  <a:latin typeface="Karla" pitchFamily="2" charset="0"/>
                  <a:ea typeface="Karla" pitchFamily="2" charset="0"/>
                  <a:cs typeface="Lato" panose="020F0502020204030203" pitchFamily="34" charset="0"/>
                </a:rPr>
                <a:t>Microsoft Azure MVP</a:t>
              </a:r>
              <a:endParaRPr kumimoji="0" lang="en-IN" sz="1800" b="0" i="0" u="none" strike="noStrike" kern="1200" cap="none" spc="0" normalizeH="0" baseline="0" noProof="0" dirty="0">
                <a:ln>
                  <a:noFill/>
                </a:ln>
                <a:solidFill>
                  <a:prstClr val="white"/>
                </a:solidFill>
                <a:effectLst/>
                <a:uLnTx/>
                <a:uFillTx/>
                <a:latin typeface="Karla" pitchFamily="2" charset="0"/>
                <a:ea typeface="Karla" pitchFamily="2" charset="0"/>
                <a:cs typeface="Lato" panose="020F0502020204030203" pitchFamily="34" charset="0"/>
              </a:endParaRPr>
            </a:p>
          </p:txBody>
        </p:sp>
        <p:sp>
          <p:nvSpPr>
            <p:cNvPr id="5" name="TextBox 4">
              <a:extLst>
                <a:ext uri="{FF2B5EF4-FFF2-40B4-BE49-F238E27FC236}">
                  <a16:creationId xmlns:a16="http://schemas.microsoft.com/office/drawing/2014/main" id="{D0C60A6E-B8DF-45B6-BE25-092EF651AEA4}"/>
                </a:ext>
              </a:extLst>
            </p:cNvPr>
            <p:cNvSpPr txBox="1"/>
            <p:nvPr/>
          </p:nvSpPr>
          <p:spPr>
            <a:xfrm>
              <a:off x="3917475" y="4347887"/>
              <a:ext cx="7648777"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Karla" pitchFamily="2" charset="0"/>
                  <a:ea typeface="Karla" pitchFamily="2" charset="0"/>
                  <a:cs typeface="Lato" panose="020F0502020204030203" pitchFamily="34" charset="0"/>
                </a:rPr>
                <a:t>BizTalk Server Fast &amp; Loud Part II: Optimizing BizTalk</a:t>
              </a:r>
              <a:endParaRPr kumimoji="0" lang="en-IN" sz="2400" b="1" i="0" u="none" strike="noStrike" kern="1200" cap="none" spc="0" normalizeH="0" baseline="0" noProof="0" dirty="0">
                <a:ln>
                  <a:noFill/>
                </a:ln>
                <a:solidFill>
                  <a:prstClr val="white"/>
                </a:solidFill>
                <a:effectLst/>
                <a:uLnTx/>
                <a:uFillTx/>
                <a:latin typeface="Karla" pitchFamily="2" charset="0"/>
                <a:ea typeface="Karla" pitchFamily="2" charset="0"/>
                <a:cs typeface="Lato" panose="020F0502020204030203" pitchFamily="34" charset="0"/>
              </a:endParaRPr>
            </a:p>
          </p:txBody>
        </p:sp>
      </p:grpSp>
      <p:sp>
        <p:nvSpPr>
          <p:cNvPr id="6" name="Oval 5">
            <a:extLst>
              <a:ext uri="{FF2B5EF4-FFF2-40B4-BE49-F238E27FC236}">
                <a16:creationId xmlns:a16="http://schemas.microsoft.com/office/drawing/2014/main" id="{2E47B61B-692C-49B3-81E2-C4A7AAF2D02C}"/>
              </a:ext>
            </a:extLst>
          </p:cNvPr>
          <p:cNvSpPr/>
          <p:nvPr/>
        </p:nvSpPr>
        <p:spPr>
          <a:xfrm>
            <a:off x="9796008" y="3815710"/>
            <a:ext cx="1229333" cy="122933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02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pbs.twimg.com/media/DPY8EaqX4AA5-Wh.jpg:large">
            <a:extLst>
              <a:ext uri="{FF2B5EF4-FFF2-40B4-BE49-F238E27FC236}">
                <a16:creationId xmlns:a16="http://schemas.microsoft.com/office/drawing/2014/main" id="{AB131A9D-D5AA-4FE6-A3E8-61F0FBEE2D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BE0127-9768-4CCB-B589-804337D02778}"/>
              </a:ext>
            </a:extLst>
          </p:cNvPr>
          <p:cNvSpPr/>
          <p:nvPr/>
        </p:nvSpPr>
        <p:spPr bwMode="auto">
          <a:xfrm>
            <a:off x="790925" y="3988293"/>
            <a:ext cx="6601768" cy="1315054"/>
          </a:xfrm>
          <a:prstGeom prst="rect">
            <a:avLst/>
          </a:prstGeom>
          <a:solidFill>
            <a:srgbClr val="AB7F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67D76125-B57F-4AF5-B951-9D74905B8086}"/>
              </a:ext>
            </a:extLst>
          </p:cNvPr>
          <p:cNvSpPr txBox="1">
            <a:spLocks/>
          </p:cNvSpPr>
          <p:nvPr/>
        </p:nvSpPr>
        <p:spPr>
          <a:xfrm>
            <a:off x="651437" y="4075753"/>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observation</a:t>
            </a:r>
            <a:r>
              <a:rPr lang="en-US" sz="7200" dirty="0">
                <a:solidFill>
                  <a:schemeClr val="bg1"/>
                </a:solidFill>
              </a:rPr>
              <a:t>…</a:t>
            </a:r>
          </a:p>
        </p:txBody>
      </p:sp>
      <p:sp>
        <p:nvSpPr>
          <p:cNvPr id="6" name="Rectangle 5">
            <a:extLst>
              <a:ext uri="{FF2B5EF4-FFF2-40B4-BE49-F238E27FC236}">
                <a16:creationId xmlns:a16="http://schemas.microsoft.com/office/drawing/2014/main" id="{C26AD729-3AED-455C-880B-0A6F8E077CF5}"/>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290825375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anoticia.rbsdirect.com.br/imagesrc/14273580.jpg?w=620">
            <a:extLst>
              <a:ext uri="{FF2B5EF4-FFF2-40B4-BE49-F238E27FC236}">
                <a16:creationId xmlns:a16="http://schemas.microsoft.com/office/drawing/2014/main" id="{2D5F6432-06B9-47D8-B980-1DB8762C13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05"/>
          <a:stretch/>
        </p:blipFill>
        <p:spPr bwMode="auto">
          <a:xfrm>
            <a:off x="0" y="0"/>
            <a:ext cx="12192000" cy="68942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78AE6A-F424-4CD3-983B-39DB2C6DC948}"/>
              </a:ext>
            </a:extLst>
          </p:cNvPr>
          <p:cNvSpPr/>
          <p:nvPr/>
        </p:nvSpPr>
        <p:spPr bwMode="auto">
          <a:xfrm>
            <a:off x="155494" y="4102025"/>
            <a:ext cx="9174485" cy="1315054"/>
          </a:xfrm>
          <a:prstGeom prst="rect">
            <a:avLst/>
          </a:prstGeom>
          <a:solidFill>
            <a:srgbClr val="4629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1855D9B-A5A8-436F-A4DB-B7D99F4A21F7}"/>
              </a:ext>
            </a:extLst>
          </p:cNvPr>
          <p:cNvSpPr/>
          <p:nvPr/>
        </p:nvSpPr>
        <p:spPr bwMode="auto">
          <a:xfrm>
            <a:off x="155495" y="3201556"/>
            <a:ext cx="6601768" cy="1315054"/>
          </a:xfrm>
          <a:prstGeom prst="rect">
            <a:avLst/>
          </a:prstGeom>
          <a:solidFill>
            <a:srgbClr val="4629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8E371A50-8122-40EB-A6BB-D6560C4464B9}"/>
              </a:ext>
            </a:extLst>
          </p:cNvPr>
          <p:cNvSpPr txBox="1">
            <a:spLocks/>
          </p:cNvSpPr>
          <p:nvPr/>
        </p:nvSpPr>
        <p:spPr>
          <a:xfrm>
            <a:off x="350004" y="3320514"/>
            <a:ext cx="10167440"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sz="6600" kern="0" dirty="0">
                <a:solidFill>
                  <a:srgbClr val="FF0000"/>
                </a:solidFill>
              </a:rPr>
              <a:t>analysis</a:t>
            </a:r>
            <a:r>
              <a:rPr lang="en-US" sz="6600" kern="0" dirty="0">
                <a:solidFill>
                  <a:srgbClr val="FFFFFF"/>
                </a:solidFill>
                <a:latin typeface="Segoe UI Light"/>
                <a:cs typeface="Segoe UI" pitchFamily="34" charset="0"/>
              </a:rPr>
              <a:t>…</a:t>
            </a:r>
          </a:p>
          <a:p>
            <a:pPr lvl="0"/>
            <a:r>
              <a:rPr lang="en-US" sz="6600" kern="0" dirty="0">
                <a:solidFill>
                  <a:srgbClr val="FFFFFF"/>
                </a:solidFill>
              </a:rPr>
              <a:t>investigate</a:t>
            </a:r>
            <a:r>
              <a:rPr lang="en-US" sz="6600" kern="0" dirty="0">
                <a:solidFill>
                  <a:srgbClr val="FFFFFF"/>
                </a:solidFill>
                <a:latin typeface="Segoe UI Light"/>
                <a:cs typeface="Segoe UI" pitchFamily="34" charset="0"/>
              </a:rPr>
              <a:t> the causes…</a:t>
            </a:r>
            <a:r>
              <a:rPr lang="en-US" sz="6600" kern="0" dirty="0">
                <a:solidFill>
                  <a:srgbClr val="FF0000"/>
                </a:solidFill>
                <a:latin typeface="Segoe UI Light"/>
                <a:cs typeface="Segoe UI" pitchFamily="34" charset="0"/>
              </a:rPr>
              <a:t> </a:t>
            </a:r>
          </a:p>
        </p:txBody>
      </p:sp>
      <p:sp>
        <p:nvSpPr>
          <p:cNvPr id="8" name="Rectangle 7">
            <a:extLst>
              <a:ext uri="{FF2B5EF4-FFF2-40B4-BE49-F238E27FC236}">
                <a16:creationId xmlns:a16="http://schemas.microsoft.com/office/drawing/2014/main" id="{F6B6A2C0-8098-4E5E-A5C4-43E341EDA3FB}"/>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108888166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342"/>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BD32BFF-6009-49B8-A249-85196C2251BF}"/>
              </a:ext>
            </a:extLst>
          </p:cNvPr>
          <p:cNvSpPr/>
          <p:nvPr/>
        </p:nvSpPr>
        <p:spPr bwMode="auto">
          <a:xfrm>
            <a:off x="340980" y="2523504"/>
            <a:ext cx="5755020" cy="1315054"/>
          </a:xfrm>
          <a:prstGeom prst="rect">
            <a:avLst/>
          </a:prstGeom>
          <a:solidFill>
            <a:srgbClr val="9C7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74D18E7-3608-49CD-BF01-2EE5EDC91416}"/>
              </a:ext>
            </a:extLst>
          </p:cNvPr>
          <p:cNvSpPr/>
          <p:nvPr/>
        </p:nvSpPr>
        <p:spPr bwMode="auto">
          <a:xfrm>
            <a:off x="340980" y="530942"/>
            <a:ext cx="5455386" cy="1315054"/>
          </a:xfrm>
          <a:prstGeom prst="rect">
            <a:avLst/>
          </a:prstGeom>
          <a:solidFill>
            <a:srgbClr val="9C7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ECFADFD-B285-4A0B-97E6-D7ED3C798276}"/>
              </a:ext>
            </a:extLst>
          </p:cNvPr>
          <p:cNvSpPr/>
          <p:nvPr/>
        </p:nvSpPr>
        <p:spPr bwMode="auto">
          <a:xfrm>
            <a:off x="340979" y="1719411"/>
            <a:ext cx="7516661" cy="1315054"/>
          </a:xfrm>
          <a:prstGeom prst="rect">
            <a:avLst/>
          </a:prstGeom>
          <a:solidFill>
            <a:srgbClr val="9C7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5AE4F607-3068-4706-BB6D-B58B49286251}"/>
              </a:ext>
            </a:extLst>
          </p:cNvPr>
          <p:cNvSpPr txBox="1">
            <a:spLocks/>
          </p:cNvSpPr>
          <p:nvPr/>
        </p:nvSpPr>
        <p:spPr>
          <a:xfrm>
            <a:off x="340980" y="664896"/>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apply </a:t>
            </a:r>
            <a:r>
              <a:rPr lang="en-US" sz="7200" dirty="0">
                <a:solidFill>
                  <a:schemeClr val="bg1"/>
                </a:solidFill>
              </a:rPr>
              <a:t>fixes, </a:t>
            </a:r>
          </a:p>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testing </a:t>
            </a:r>
            <a:r>
              <a:rPr lang="en-US" sz="7200" dirty="0">
                <a:solidFill>
                  <a:schemeClr val="bg1"/>
                </a:solidFill>
              </a:rPr>
              <a:t>and wait </a:t>
            </a:r>
          </a:p>
          <a:p>
            <a:r>
              <a:rPr lang="en-US" sz="7200" dirty="0">
                <a:solidFill>
                  <a:schemeClr val="bg1"/>
                </a:solidFill>
              </a:rPr>
              <a:t>for</a:t>
            </a:r>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results</a:t>
            </a:r>
            <a:r>
              <a:rPr lang="en-US" sz="7200" dirty="0">
                <a:solidFill>
                  <a:schemeClr val="bg1"/>
                </a:solidFill>
              </a:rPr>
              <a:t>…</a:t>
            </a:r>
          </a:p>
        </p:txBody>
      </p:sp>
      <p:sp>
        <p:nvSpPr>
          <p:cNvPr id="9" name="Rectangle 8">
            <a:extLst>
              <a:ext uri="{FF2B5EF4-FFF2-40B4-BE49-F238E27FC236}">
                <a16:creationId xmlns:a16="http://schemas.microsoft.com/office/drawing/2014/main" id="{A1AFC3DE-9027-4BCC-9454-E449969B5342}"/>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250571304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pbs.twimg.com/media/DPY8EaqX4AA5-Wh.jpg:large">
            <a:extLst>
              <a:ext uri="{FF2B5EF4-FFF2-40B4-BE49-F238E27FC236}">
                <a16:creationId xmlns:a16="http://schemas.microsoft.com/office/drawing/2014/main" id="{AB131A9D-D5AA-4FE6-A3E8-61F0FBEE2D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BE0127-9768-4CCB-B589-804337D02778}"/>
              </a:ext>
            </a:extLst>
          </p:cNvPr>
          <p:cNvSpPr/>
          <p:nvPr/>
        </p:nvSpPr>
        <p:spPr bwMode="auto">
          <a:xfrm>
            <a:off x="790925" y="3988293"/>
            <a:ext cx="6601768" cy="1315054"/>
          </a:xfrm>
          <a:prstGeom prst="rect">
            <a:avLst/>
          </a:prstGeom>
          <a:solidFill>
            <a:srgbClr val="AB7F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67D76125-B57F-4AF5-B951-9D74905B8086}"/>
              </a:ext>
            </a:extLst>
          </p:cNvPr>
          <p:cNvSpPr txBox="1">
            <a:spLocks/>
          </p:cNvSpPr>
          <p:nvPr/>
        </p:nvSpPr>
        <p:spPr>
          <a:xfrm>
            <a:off x="651437" y="4075753"/>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observation</a:t>
            </a:r>
            <a:r>
              <a:rPr lang="en-US" sz="7200" dirty="0">
                <a:solidFill>
                  <a:schemeClr val="bg1"/>
                </a:solidFill>
              </a:rPr>
              <a:t>…</a:t>
            </a:r>
          </a:p>
        </p:txBody>
      </p:sp>
      <p:sp>
        <p:nvSpPr>
          <p:cNvPr id="6" name="Rectangle 5">
            <a:extLst>
              <a:ext uri="{FF2B5EF4-FFF2-40B4-BE49-F238E27FC236}">
                <a16:creationId xmlns:a16="http://schemas.microsoft.com/office/drawing/2014/main" id="{C26AD729-3AED-455C-880B-0A6F8E077CF5}"/>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416743437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anoticia.rbsdirect.com.br/imagesrc/14273580.jpg?w=620">
            <a:extLst>
              <a:ext uri="{FF2B5EF4-FFF2-40B4-BE49-F238E27FC236}">
                <a16:creationId xmlns:a16="http://schemas.microsoft.com/office/drawing/2014/main" id="{2D5F6432-06B9-47D8-B980-1DB8762C13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05"/>
          <a:stretch/>
        </p:blipFill>
        <p:spPr bwMode="auto">
          <a:xfrm>
            <a:off x="0" y="0"/>
            <a:ext cx="12192000" cy="68942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78AE6A-F424-4CD3-983B-39DB2C6DC948}"/>
              </a:ext>
            </a:extLst>
          </p:cNvPr>
          <p:cNvSpPr/>
          <p:nvPr/>
        </p:nvSpPr>
        <p:spPr bwMode="auto">
          <a:xfrm>
            <a:off x="155494" y="4102025"/>
            <a:ext cx="9174485" cy="1315054"/>
          </a:xfrm>
          <a:prstGeom prst="rect">
            <a:avLst/>
          </a:prstGeom>
          <a:solidFill>
            <a:srgbClr val="4629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1855D9B-A5A8-436F-A4DB-B7D99F4A21F7}"/>
              </a:ext>
            </a:extLst>
          </p:cNvPr>
          <p:cNvSpPr/>
          <p:nvPr/>
        </p:nvSpPr>
        <p:spPr bwMode="auto">
          <a:xfrm>
            <a:off x="155495" y="3201556"/>
            <a:ext cx="6601768" cy="1315054"/>
          </a:xfrm>
          <a:prstGeom prst="rect">
            <a:avLst/>
          </a:prstGeom>
          <a:solidFill>
            <a:srgbClr val="4629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8E371A50-8122-40EB-A6BB-D6560C4464B9}"/>
              </a:ext>
            </a:extLst>
          </p:cNvPr>
          <p:cNvSpPr txBox="1">
            <a:spLocks/>
          </p:cNvSpPr>
          <p:nvPr/>
        </p:nvSpPr>
        <p:spPr>
          <a:xfrm>
            <a:off x="350004" y="3320514"/>
            <a:ext cx="10167440" cy="1795962"/>
          </a:xfrm>
          <a:prstGeom prst="rect">
            <a:avLst/>
          </a:prstGeom>
        </p:spPr>
        <p:txBody>
          <a:bodyPr vert="horz" wrap="square" lIns="146304" tIns="91440" rIns="146304" bIns="91440" rtlCol="0" anchor="t">
            <a:noAutofit/>
          </a:bodyPr>
          <a:lstStyle>
            <a:defPPr>
              <a:defRPr lang="en-US"/>
            </a:defPPr>
            <a:lvl1pPr defTabSz="932742">
              <a:lnSpc>
                <a:spcPct val="90000"/>
              </a:lnSpc>
              <a:spcBef>
                <a:spcPct val="0"/>
              </a:spcBef>
              <a:buNone/>
              <a:defRPr sz="6000" b="0" cap="none" spc="-102" baseline="0">
                <a:ln w="3175">
                  <a:noFill/>
                </a:ln>
                <a:solidFill>
                  <a:schemeClr val="bg1"/>
                </a:solidFill>
                <a:effectLst/>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sz="6600" kern="0" dirty="0">
                <a:solidFill>
                  <a:srgbClr val="FF0000"/>
                </a:solidFill>
              </a:rPr>
              <a:t>analysis</a:t>
            </a:r>
            <a:r>
              <a:rPr lang="en-US" sz="6600" kern="0" dirty="0">
                <a:solidFill>
                  <a:srgbClr val="FFFFFF"/>
                </a:solidFill>
                <a:latin typeface="Segoe UI Light"/>
                <a:cs typeface="Segoe UI" pitchFamily="34" charset="0"/>
              </a:rPr>
              <a:t>…</a:t>
            </a:r>
          </a:p>
          <a:p>
            <a:pPr lvl="0"/>
            <a:r>
              <a:rPr lang="en-US" sz="6600" kern="0" dirty="0">
                <a:solidFill>
                  <a:srgbClr val="FFFFFF"/>
                </a:solidFill>
              </a:rPr>
              <a:t>investigate</a:t>
            </a:r>
            <a:r>
              <a:rPr lang="en-US" sz="6600" kern="0" dirty="0">
                <a:solidFill>
                  <a:srgbClr val="FFFFFF"/>
                </a:solidFill>
                <a:latin typeface="Segoe UI Light"/>
                <a:cs typeface="Segoe UI" pitchFamily="34" charset="0"/>
              </a:rPr>
              <a:t> the causes…</a:t>
            </a:r>
            <a:r>
              <a:rPr lang="en-US" sz="6600" kern="0" dirty="0">
                <a:solidFill>
                  <a:srgbClr val="FF0000"/>
                </a:solidFill>
                <a:latin typeface="Segoe UI Light"/>
                <a:cs typeface="Segoe UI" pitchFamily="34" charset="0"/>
              </a:rPr>
              <a:t> </a:t>
            </a:r>
          </a:p>
        </p:txBody>
      </p:sp>
      <p:sp>
        <p:nvSpPr>
          <p:cNvPr id="8" name="Rectangle 7">
            <a:extLst>
              <a:ext uri="{FF2B5EF4-FFF2-40B4-BE49-F238E27FC236}">
                <a16:creationId xmlns:a16="http://schemas.microsoft.com/office/drawing/2014/main" id="{F6B6A2C0-8098-4E5E-A5C4-43E341EDA3FB}"/>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17055406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342"/>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BD32BFF-6009-49B8-A249-85196C2251BF}"/>
              </a:ext>
            </a:extLst>
          </p:cNvPr>
          <p:cNvSpPr/>
          <p:nvPr/>
        </p:nvSpPr>
        <p:spPr bwMode="auto">
          <a:xfrm>
            <a:off x="340980" y="2523504"/>
            <a:ext cx="5755020" cy="1315054"/>
          </a:xfrm>
          <a:prstGeom prst="rect">
            <a:avLst/>
          </a:prstGeom>
          <a:solidFill>
            <a:srgbClr val="9C7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74D18E7-3608-49CD-BF01-2EE5EDC91416}"/>
              </a:ext>
            </a:extLst>
          </p:cNvPr>
          <p:cNvSpPr/>
          <p:nvPr/>
        </p:nvSpPr>
        <p:spPr bwMode="auto">
          <a:xfrm>
            <a:off x="340980" y="530942"/>
            <a:ext cx="5455386" cy="1315054"/>
          </a:xfrm>
          <a:prstGeom prst="rect">
            <a:avLst/>
          </a:prstGeom>
          <a:solidFill>
            <a:srgbClr val="9C7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ECFADFD-B285-4A0B-97E6-D7ED3C798276}"/>
              </a:ext>
            </a:extLst>
          </p:cNvPr>
          <p:cNvSpPr/>
          <p:nvPr/>
        </p:nvSpPr>
        <p:spPr bwMode="auto">
          <a:xfrm>
            <a:off x="340979" y="1719411"/>
            <a:ext cx="7516661" cy="1315054"/>
          </a:xfrm>
          <a:prstGeom prst="rect">
            <a:avLst/>
          </a:prstGeom>
          <a:solidFill>
            <a:srgbClr val="9C7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5AE4F607-3068-4706-BB6D-B58B49286251}"/>
              </a:ext>
            </a:extLst>
          </p:cNvPr>
          <p:cNvSpPr txBox="1">
            <a:spLocks/>
          </p:cNvSpPr>
          <p:nvPr/>
        </p:nvSpPr>
        <p:spPr>
          <a:xfrm>
            <a:off x="340980" y="664896"/>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apply </a:t>
            </a:r>
            <a:r>
              <a:rPr lang="en-US" sz="7200" dirty="0">
                <a:solidFill>
                  <a:schemeClr val="bg1"/>
                </a:solidFill>
              </a:rPr>
              <a:t>fixes, </a:t>
            </a:r>
          </a:p>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testing </a:t>
            </a:r>
            <a:r>
              <a:rPr lang="en-US" sz="7200" dirty="0">
                <a:solidFill>
                  <a:schemeClr val="bg1"/>
                </a:solidFill>
              </a:rPr>
              <a:t>and wait </a:t>
            </a:r>
          </a:p>
          <a:p>
            <a:r>
              <a:rPr lang="en-US" sz="7200" dirty="0">
                <a:solidFill>
                  <a:schemeClr val="bg1"/>
                </a:solidFill>
              </a:rPr>
              <a:t>for</a:t>
            </a:r>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results</a:t>
            </a:r>
            <a:r>
              <a:rPr lang="en-US" sz="7200" dirty="0">
                <a:solidFill>
                  <a:schemeClr val="bg1"/>
                </a:solidFill>
              </a:rPr>
              <a:t>…</a:t>
            </a:r>
          </a:p>
        </p:txBody>
      </p:sp>
      <p:sp>
        <p:nvSpPr>
          <p:cNvPr id="9" name="Rectangle 8">
            <a:extLst>
              <a:ext uri="{FF2B5EF4-FFF2-40B4-BE49-F238E27FC236}">
                <a16:creationId xmlns:a16="http://schemas.microsoft.com/office/drawing/2014/main" id="{A1AFC3DE-9027-4BCC-9454-E449969B5342}"/>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60372058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building, skating, sitting&#10;&#10;Description automatically generated">
            <a:extLst>
              <a:ext uri="{FF2B5EF4-FFF2-40B4-BE49-F238E27FC236}">
                <a16:creationId xmlns:a16="http://schemas.microsoft.com/office/drawing/2014/main" id="{6C4D3295-FC7F-44CD-BF7F-54C18B3520A3}"/>
              </a:ext>
            </a:extLst>
          </p:cNvPr>
          <p:cNvPicPr>
            <a:picLocks noChangeAspect="1"/>
          </p:cNvPicPr>
          <p:nvPr/>
        </p:nvPicPr>
        <p:blipFill rotWithShape="1">
          <a:blip r:embed="rId2">
            <a:extLst>
              <a:ext uri="{28A0092B-C50C-407E-A947-70E740481C1C}">
                <a14:useLocalDpi xmlns:a14="http://schemas.microsoft.com/office/drawing/2010/main" val="0"/>
              </a:ext>
            </a:extLst>
          </a:blip>
          <a:srcRect t="11539" b="1153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7E4DA8B0-4104-4421-B9C7-58AA5AD5CE12}"/>
              </a:ext>
            </a:extLst>
          </p:cNvPr>
          <p:cNvSpPr/>
          <p:nvPr/>
        </p:nvSpPr>
        <p:spPr bwMode="auto">
          <a:xfrm>
            <a:off x="216992" y="2226858"/>
            <a:ext cx="5956498" cy="1315054"/>
          </a:xfrm>
          <a:prstGeom prst="rect">
            <a:avLst/>
          </a:prstGeom>
          <a:solidFill>
            <a:srgbClr val="8CB1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BA870F3-468D-48B4-92CE-377E488A2AF6}"/>
              </a:ext>
            </a:extLst>
          </p:cNvPr>
          <p:cNvSpPr/>
          <p:nvPr/>
        </p:nvSpPr>
        <p:spPr bwMode="auto">
          <a:xfrm>
            <a:off x="216992" y="2992904"/>
            <a:ext cx="5455386" cy="1315054"/>
          </a:xfrm>
          <a:prstGeom prst="rect">
            <a:avLst/>
          </a:prstGeom>
          <a:solidFill>
            <a:srgbClr val="8CB1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269238" y="2377870"/>
            <a:ext cx="11653523" cy="101303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bg1"/>
                </a:solidFill>
              </a:rPr>
              <a:t>and sometimes… </a:t>
            </a:r>
          </a:p>
          <a:p>
            <a:r>
              <a:rPr lang="en-US" sz="6000" dirty="0">
                <a:solidFill>
                  <a:schemeClr val="bg1"/>
                </a:solidFill>
              </a:rPr>
              <a:t>be </a:t>
            </a:r>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creative</a:t>
            </a:r>
            <a:r>
              <a:rPr lang="en-US" sz="6000" dirty="0">
                <a:solidFill>
                  <a:schemeClr val="bg1"/>
                </a:solidFill>
              </a:rPr>
              <a:t>….</a:t>
            </a:r>
          </a:p>
        </p:txBody>
      </p:sp>
      <p:sp>
        <p:nvSpPr>
          <p:cNvPr id="9" name="Rectangle 8">
            <a:extLst>
              <a:ext uri="{FF2B5EF4-FFF2-40B4-BE49-F238E27FC236}">
                <a16:creationId xmlns:a16="http://schemas.microsoft.com/office/drawing/2014/main" id="{F61EC6B8-5290-4479-B575-482830A26389}"/>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17661556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817"/>
            <a:ext cx="12192000" cy="3672289"/>
          </a:xfrm>
          <a:prstGeom prst="rect">
            <a:avLst/>
          </a:prstGeom>
        </p:spPr>
      </p:pic>
      <p:sp>
        <p:nvSpPr>
          <p:cNvPr id="6" name="Rectangle 5"/>
          <p:cNvSpPr/>
          <p:nvPr/>
        </p:nvSpPr>
        <p:spPr>
          <a:xfrm>
            <a:off x="1514543" y="4044821"/>
            <a:ext cx="8609729" cy="840230"/>
          </a:xfrm>
          <a:prstGeom prst="rect">
            <a:avLst/>
          </a:prstGeom>
        </p:spPr>
        <p:txBody>
          <a:bodyPr vert="horz" wrap="square" lIns="0" tIns="0" rIns="0" bIns="0" rtlCol="0" anchor="t">
            <a:noAutofit/>
          </a:bodyPr>
          <a:lstStyle/>
          <a:p>
            <a:pPr defTabSz="914363">
              <a:lnSpc>
                <a:spcPct val="90000"/>
              </a:lnSpc>
              <a:spcBef>
                <a:spcPct val="0"/>
              </a:spcBef>
            </a:pPr>
            <a:r>
              <a:rPr lang="en-US" sz="6000" spc="-100" dirty="0">
                <a:ln w="3175">
                  <a:noFill/>
                </a:ln>
                <a:gradFill>
                  <a:gsLst>
                    <a:gs pos="1250">
                      <a:srgbClr val="1F497D"/>
                    </a:gs>
                    <a:gs pos="100000">
                      <a:srgbClr val="1F497D"/>
                    </a:gs>
                  </a:gsLst>
                  <a:lin ang="5400000" scaled="0"/>
                </a:gradFill>
                <a:latin typeface="Segoe UI Light"/>
                <a:cs typeface="Arial" charset="0"/>
              </a:rPr>
              <a:t>redesign the solutions</a:t>
            </a:r>
          </a:p>
          <a:p>
            <a:pPr defTabSz="914363">
              <a:lnSpc>
                <a:spcPct val="90000"/>
              </a:lnSpc>
              <a:spcBef>
                <a:spcPct val="0"/>
              </a:spcBef>
            </a:pPr>
            <a:r>
              <a:rPr lang="en-US" sz="6000" spc="-100" dirty="0">
                <a:ln w="3175">
                  <a:noFill/>
                </a:ln>
                <a:gradFill>
                  <a:gsLst>
                    <a:gs pos="1250">
                      <a:srgbClr val="1F497D"/>
                    </a:gs>
                    <a:gs pos="100000">
                      <a:srgbClr val="1F497D"/>
                    </a:gs>
                  </a:gsLst>
                  <a:lin ang="5400000" scaled="0"/>
                </a:gradFill>
                <a:latin typeface="Segoe UI Light"/>
                <a:cs typeface="Arial" charset="0"/>
              </a:rPr>
              <a:t>scaling (up or out )</a:t>
            </a:r>
          </a:p>
          <a:p>
            <a:pPr defTabSz="914363">
              <a:lnSpc>
                <a:spcPct val="90000"/>
              </a:lnSpc>
              <a:spcBef>
                <a:spcPct val="0"/>
              </a:spcBef>
            </a:pPr>
            <a:r>
              <a:rPr lang="en-US" sz="6000" spc="-100" dirty="0">
                <a:ln w="3175">
                  <a:noFill/>
                </a:ln>
                <a:gradFill>
                  <a:gsLst>
                    <a:gs pos="1250">
                      <a:srgbClr val="1F497D"/>
                    </a:gs>
                    <a:gs pos="100000">
                      <a:srgbClr val="1F497D"/>
                    </a:gs>
                  </a:gsLst>
                  <a:lin ang="5400000" scaled="0"/>
                </a:gradFill>
                <a:latin typeface="Segoe UI Light"/>
                <a:cs typeface="Arial" charset="0"/>
              </a:rPr>
              <a:t>tuning and optimization</a:t>
            </a:r>
          </a:p>
        </p:txBody>
      </p:sp>
      <p:sp>
        <p:nvSpPr>
          <p:cNvPr id="4" name="Rectangle 3">
            <a:extLst>
              <a:ext uri="{FF2B5EF4-FFF2-40B4-BE49-F238E27FC236}">
                <a16:creationId xmlns:a16="http://schemas.microsoft.com/office/drawing/2014/main" id="{5D7A6D94-49B5-48D2-BC84-BA2230C92EFB}"/>
              </a:ext>
            </a:extLst>
          </p:cNvPr>
          <p:cNvSpPr/>
          <p:nvPr/>
        </p:nvSpPr>
        <p:spPr>
          <a:xfrm>
            <a:off x="10529329" y="6452869"/>
            <a:ext cx="1671355" cy="369332"/>
          </a:xfrm>
          <a:prstGeom prst="rect">
            <a:avLst/>
          </a:prstGeom>
        </p:spPr>
        <p:txBody>
          <a:bodyPr wrap="none">
            <a:spAutoFit/>
          </a:bodyPr>
          <a:lstStyle/>
          <a:p>
            <a:pPr marL="342834" indent="-342834" defTabSz="914225"/>
            <a:r>
              <a:rPr lang="en-US" dirty="0"/>
              <a:t>@</a:t>
            </a:r>
            <a:r>
              <a:rPr lang="en-US" b="1" dirty="0" err="1"/>
              <a:t>sandro_asp</a:t>
            </a:r>
            <a:r>
              <a:rPr lang="en-US" b="1" dirty="0"/>
              <a:t> </a:t>
            </a:r>
          </a:p>
        </p:txBody>
      </p:sp>
    </p:spTree>
    <p:extLst>
      <p:ext uri="{BB962C8B-B14F-4D97-AF65-F5344CB8AC3E}">
        <p14:creationId xmlns:p14="http://schemas.microsoft.com/office/powerpoint/2010/main" val="261770001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i0.wp.com/www.motorspot.pt/wp-content/uploads/2017/10/City-potholes-Washington-Street.jpg?resize=752%2C440&amp;ssl=1">
            <a:extLst>
              <a:ext uri="{FF2B5EF4-FFF2-40B4-BE49-F238E27FC236}">
                <a16:creationId xmlns:a16="http://schemas.microsoft.com/office/drawing/2014/main" id="{34777F7B-6B02-42A0-A0E2-9FBE92B96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809"/>
            <a:ext cx="12192000" cy="71336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34811AD-EB2B-4982-B33F-765080A19CA3}"/>
              </a:ext>
            </a:extLst>
          </p:cNvPr>
          <p:cNvSpPr/>
          <p:nvPr/>
        </p:nvSpPr>
        <p:spPr bwMode="auto">
          <a:xfrm>
            <a:off x="402974" y="916187"/>
            <a:ext cx="9128484" cy="1315054"/>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01497EC-7999-4FFD-B82D-1D6B0B8F033E}"/>
              </a:ext>
            </a:extLst>
          </p:cNvPr>
          <p:cNvSpPr/>
          <p:nvPr/>
        </p:nvSpPr>
        <p:spPr bwMode="auto">
          <a:xfrm>
            <a:off x="402974" y="1856161"/>
            <a:ext cx="4788958" cy="1315054"/>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D923566-CD07-439C-8C09-08B4D8C8E76C}"/>
              </a:ext>
            </a:extLst>
          </p:cNvPr>
          <p:cNvSpPr txBox="1">
            <a:spLocks/>
          </p:cNvSpPr>
          <p:nvPr/>
        </p:nvSpPr>
        <p:spPr>
          <a:xfrm>
            <a:off x="268409" y="926153"/>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surrounding </a:t>
            </a:r>
            <a:r>
              <a:rPr lang="en-US" sz="7200" dirty="0">
                <a:solidFill>
                  <a:schemeClr val="bg1"/>
                </a:solidFill>
              </a:rPr>
              <a:t>systems </a:t>
            </a:r>
          </a:p>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a:t>
            </a:r>
            <a:r>
              <a:rPr lang="en-US" sz="7200" dirty="0">
                <a:solidFill>
                  <a:schemeClr val="bg1"/>
                </a:solidFill>
              </a:rPr>
              <a:t>or layers…</a:t>
            </a:r>
          </a:p>
        </p:txBody>
      </p:sp>
      <p:sp>
        <p:nvSpPr>
          <p:cNvPr id="8" name="Rectangle 7">
            <a:extLst>
              <a:ext uri="{FF2B5EF4-FFF2-40B4-BE49-F238E27FC236}">
                <a16:creationId xmlns:a16="http://schemas.microsoft.com/office/drawing/2014/main" id="{509AFC24-DDA8-444A-B11B-8FA775E27D68}"/>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249872389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red light&#10;&#10;Description automatically generated">
            <a:extLst>
              <a:ext uri="{FF2B5EF4-FFF2-40B4-BE49-F238E27FC236}">
                <a16:creationId xmlns:a16="http://schemas.microsoft.com/office/drawing/2014/main" id="{60427AE3-7787-4288-B7D7-9EA96899A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49874"/>
            <a:ext cx="6182871" cy="4637153"/>
          </a:xfrm>
          <a:prstGeom prst="rect">
            <a:avLst/>
          </a:prstGeom>
        </p:spPr>
      </p:pic>
      <p:sp>
        <p:nvSpPr>
          <p:cNvPr id="6" name="Rectangle 5">
            <a:extLst>
              <a:ext uri="{FF2B5EF4-FFF2-40B4-BE49-F238E27FC236}">
                <a16:creationId xmlns:a16="http://schemas.microsoft.com/office/drawing/2014/main" id="{8845D38F-E8E9-4B60-B776-CBF3201B8DD9}"/>
              </a:ext>
            </a:extLst>
          </p:cNvPr>
          <p:cNvSpPr/>
          <p:nvPr/>
        </p:nvSpPr>
        <p:spPr>
          <a:xfrm>
            <a:off x="4850219" y="1491554"/>
            <a:ext cx="6881998" cy="369332"/>
          </a:xfrm>
          <a:prstGeom prst="rect">
            <a:avLst/>
          </a:prstGeom>
        </p:spPr>
        <p:txBody>
          <a:bodyPr wrap="square">
            <a:spAutoFit/>
          </a:bodyPr>
          <a:lstStyle/>
          <a:p>
            <a:r>
              <a:rPr lang="en-US" dirty="0"/>
              <a:t>BizTalk</a:t>
            </a:r>
            <a:r>
              <a:rPr lang="en-US" spc="-102" dirty="0">
                <a:solidFill>
                  <a:srgbClr val="FF0000"/>
                </a:solidFill>
                <a:latin typeface="Segoe UI Light"/>
              </a:rPr>
              <a:t> </a:t>
            </a:r>
            <a:r>
              <a:rPr lang="en-US" spc="-10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Jobs running</a:t>
            </a:r>
            <a:r>
              <a:rPr lang="en-US" dirty="0"/>
              <a:t>! or about BizTalk Server </a:t>
            </a:r>
            <a:r>
              <a:rPr lang="en-US" spc="-102" dirty="0">
                <a:solidFill>
                  <a:srgbClr val="FF0000"/>
                </a:solidFill>
                <a:latin typeface="Segoe UI Black" panose="020B0A02040204020203" pitchFamily="34" charset="0"/>
                <a:ea typeface="Segoe UI Black" panose="020B0A02040204020203" pitchFamily="34" charset="0"/>
              </a:rPr>
              <a:t>default</a:t>
            </a:r>
            <a:r>
              <a:rPr lang="en-US" dirty="0"/>
              <a:t> </a:t>
            </a:r>
            <a:r>
              <a:rPr lang="en-US" spc="-102" dirty="0">
                <a:solidFill>
                  <a:srgbClr val="FF0000"/>
                </a:solidFill>
                <a:latin typeface="Segoe UI Black" panose="020B0A02040204020203" pitchFamily="34" charset="0"/>
                <a:ea typeface="Segoe UI Black" panose="020B0A02040204020203" pitchFamily="34" charset="0"/>
              </a:rPr>
              <a:t>installation</a:t>
            </a:r>
            <a:r>
              <a:rPr lang="en-US" dirty="0"/>
              <a:t>…</a:t>
            </a:r>
          </a:p>
        </p:txBody>
      </p:sp>
      <p:sp>
        <p:nvSpPr>
          <p:cNvPr id="8" name="Rectangle 7">
            <a:extLst>
              <a:ext uri="{FF2B5EF4-FFF2-40B4-BE49-F238E27FC236}">
                <a16:creationId xmlns:a16="http://schemas.microsoft.com/office/drawing/2014/main" id="{464EF2B9-BACC-4A49-A3A8-E82543305F44}"/>
              </a:ext>
            </a:extLst>
          </p:cNvPr>
          <p:cNvSpPr/>
          <p:nvPr/>
        </p:nvSpPr>
        <p:spPr>
          <a:xfrm>
            <a:off x="4850219" y="1933916"/>
            <a:ext cx="7315200" cy="369332"/>
          </a:xfrm>
          <a:prstGeom prst="rect">
            <a:avLst/>
          </a:prstGeom>
        </p:spPr>
        <p:txBody>
          <a:bodyPr wrap="square">
            <a:spAutoFit/>
          </a:bodyPr>
          <a:lstStyle/>
          <a:p>
            <a:pPr>
              <a:defRPr/>
            </a:pPr>
            <a:r>
              <a:rPr lang="en-US" dirty="0"/>
              <a:t>… BizTalk Server </a:t>
            </a:r>
            <a:r>
              <a:rPr lang="en-US"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SQL Server Agent jobs </a:t>
            </a:r>
            <a:r>
              <a:rPr lang="en-US" dirty="0">
                <a:solidFill>
                  <a:srgbClr val="FF0000"/>
                </a:solidFill>
                <a:latin typeface="Segoe UI Black" panose="020B0A02040204020203" pitchFamily="34" charset="0"/>
                <a:ea typeface="Segoe UI Black" panose="020B0A02040204020203" pitchFamily="34" charset="0"/>
              </a:rPr>
              <a:t>configured</a:t>
            </a:r>
            <a:r>
              <a:rPr lang="en-US" dirty="0">
                <a:solidFill>
                  <a:srgbClr val="505050"/>
                </a:solidFill>
                <a:latin typeface="Segoe UI Light"/>
              </a:rPr>
              <a:t> </a:t>
            </a:r>
            <a:r>
              <a:rPr lang="en-US" dirty="0"/>
              <a:t>and</a:t>
            </a:r>
            <a:r>
              <a:rPr lang="en-US" dirty="0">
                <a:solidFill>
                  <a:srgbClr val="505050"/>
                </a:solidFill>
                <a:latin typeface="Segoe UI Light"/>
              </a:rPr>
              <a:t> </a:t>
            </a:r>
            <a:r>
              <a:rPr lang="en-US" dirty="0">
                <a:solidFill>
                  <a:srgbClr val="FF0000"/>
                </a:solidFill>
                <a:latin typeface="Segoe UI Black" panose="020B0A02040204020203" pitchFamily="34" charset="0"/>
                <a:ea typeface="Segoe UI Black" panose="020B0A02040204020203" pitchFamily="34" charset="0"/>
              </a:rPr>
              <a:t>running</a:t>
            </a:r>
            <a:r>
              <a:rPr lang="en-US" dirty="0"/>
              <a:t>…</a:t>
            </a:r>
          </a:p>
        </p:txBody>
      </p:sp>
      <p:sp>
        <p:nvSpPr>
          <p:cNvPr id="9" name="Rectangle 8">
            <a:extLst>
              <a:ext uri="{FF2B5EF4-FFF2-40B4-BE49-F238E27FC236}">
                <a16:creationId xmlns:a16="http://schemas.microsoft.com/office/drawing/2014/main" id="{70AEC19C-8730-4AB6-8C48-1926CB00B365}"/>
              </a:ext>
            </a:extLst>
          </p:cNvPr>
          <p:cNvSpPr/>
          <p:nvPr/>
        </p:nvSpPr>
        <p:spPr>
          <a:xfrm>
            <a:off x="4850219" y="2376278"/>
            <a:ext cx="4524958" cy="369332"/>
          </a:xfrm>
          <a:prstGeom prst="rect">
            <a:avLst/>
          </a:prstGeom>
        </p:spPr>
        <p:txBody>
          <a:bodyPr wrap="none">
            <a:spAutoFit/>
          </a:bodyPr>
          <a:lstStyle/>
          <a:p>
            <a:pPr lvl="0" algn="r"/>
            <a:r>
              <a:rPr lang="en-US" dirty="0"/>
              <a:t>… </a:t>
            </a:r>
            <a:r>
              <a:rPr lang="en-US" dirty="0">
                <a:solidFill>
                  <a:srgbClr val="FF0000"/>
                </a:solidFill>
                <a:latin typeface="Segoe UI Black" panose="020B0A02040204020203" pitchFamily="34" charset="0"/>
                <a:ea typeface="Segoe UI Black" panose="020B0A02040204020203" pitchFamily="34" charset="0"/>
              </a:rPr>
              <a:t>large databases </a:t>
            </a:r>
            <a:r>
              <a:rPr lang="en-US" dirty="0"/>
              <a:t>impact performance …</a:t>
            </a:r>
          </a:p>
        </p:txBody>
      </p:sp>
      <p:sp>
        <p:nvSpPr>
          <p:cNvPr id="10" name="Rectangle 9">
            <a:extLst>
              <a:ext uri="{FF2B5EF4-FFF2-40B4-BE49-F238E27FC236}">
                <a16:creationId xmlns:a16="http://schemas.microsoft.com/office/drawing/2014/main" id="{9761D085-8D65-48A9-9B93-39EE64F6063C}"/>
              </a:ext>
            </a:extLst>
          </p:cNvPr>
          <p:cNvSpPr/>
          <p:nvPr/>
        </p:nvSpPr>
        <p:spPr>
          <a:xfrm>
            <a:off x="4850219" y="2818640"/>
            <a:ext cx="7196380" cy="646331"/>
          </a:xfrm>
          <a:prstGeom prst="rect">
            <a:avLst/>
          </a:prstGeom>
        </p:spPr>
        <p:txBody>
          <a:bodyPr wrap="square">
            <a:spAutoFit/>
          </a:bodyPr>
          <a:lstStyle/>
          <a:p>
            <a:r>
              <a:rPr lang="en-US" dirty="0"/>
              <a:t>… different hard (logical) disk for </a:t>
            </a:r>
            <a:r>
              <a:rPr lang="en-US" dirty="0">
                <a:solidFill>
                  <a:srgbClr val="FF0000"/>
                </a:solidFill>
                <a:latin typeface="Segoe UI Black" panose="020B0A02040204020203" pitchFamily="34" charset="0"/>
                <a:ea typeface="Segoe UI Black" panose="020B0A02040204020203" pitchFamily="34" charset="0"/>
              </a:rPr>
              <a:t>data</a:t>
            </a:r>
            <a:r>
              <a:rPr lang="en-US" dirty="0"/>
              <a:t> files, </a:t>
            </a:r>
            <a:r>
              <a:rPr lang="en-US" dirty="0">
                <a:solidFill>
                  <a:srgbClr val="FF0000"/>
                </a:solidFill>
                <a:latin typeface="Segoe UI Black" panose="020B0A02040204020203" pitchFamily="34" charset="0"/>
                <a:ea typeface="Segoe UI Black" panose="020B0A02040204020203" pitchFamily="34" charset="0"/>
              </a:rPr>
              <a:t>transaction</a:t>
            </a:r>
            <a:r>
              <a:rPr lang="en-US" dirty="0"/>
              <a:t> log files, and for </a:t>
            </a:r>
            <a:r>
              <a:rPr lang="en-US" dirty="0" err="1">
                <a:solidFill>
                  <a:srgbClr val="FF0000"/>
                </a:solidFill>
                <a:latin typeface="Segoe UI Black" panose="020B0A02040204020203" pitchFamily="34" charset="0"/>
                <a:ea typeface="Segoe UI Black" panose="020B0A02040204020203" pitchFamily="34" charset="0"/>
              </a:rPr>
              <a:t>tempdb</a:t>
            </a:r>
            <a:r>
              <a:rPr lang="en-US" dirty="0"/>
              <a:t>…</a:t>
            </a:r>
          </a:p>
        </p:txBody>
      </p:sp>
      <p:sp>
        <p:nvSpPr>
          <p:cNvPr id="11" name="Rectangle 10">
            <a:extLst>
              <a:ext uri="{FF2B5EF4-FFF2-40B4-BE49-F238E27FC236}">
                <a16:creationId xmlns:a16="http://schemas.microsoft.com/office/drawing/2014/main" id="{4B2436C6-2C34-4EDC-A269-A444DD238251}"/>
              </a:ext>
            </a:extLst>
          </p:cNvPr>
          <p:cNvSpPr/>
          <p:nvPr/>
        </p:nvSpPr>
        <p:spPr>
          <a:xfrm>
            <a:off x="4850219" y="5142086"/>
            <a:ext cx="7196379" cy="646331"/>
          </a:xfrm>
          <a:prstGeom prst="rect">
            <a:avLst/>
          </a:prstGeom>
        </p:spPr>
        <p:txBody>
          <a:bodyPr wrap="square">
            <a:spAutoFit/>
          </a:bodyPr>
          <a:lstStyle/>
          <a:p>
            <a:pPr>
              <a:spcBef>
                <a:spcPts val="1200"/>
              </a:spcBef>
              <a:spcAft>
                <a:spcPts val="300"/>
              </a:spcAft>
            </a:pPr>
            <a:r>
              <a:rPr lang="en-US" dirty="0"/>
              <a:t>… networks bandwidth and efficiency or remove </a:t>
            </a:r>
            <a:r>
              <a:rPr lang="en-US"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unnecessary</a:t>
            </a:r>
            <a:r>
              <a:rPr lang="en-US" spc="-102" dirty="0">
                <a:ln w="3175">
                  <a:noFill/>
                </a:ln>
                <a:solidFill>
                  <a:srgbClr val="FF0000"/>
                </a:solidFill>
                <a:cs typeface="Segoe UI" pitchFamily="34" charset="0"/>
              </a:rPr>
              <a:t> </a:t>
            </a:r>
            <a:r>
              <a:rPr lang="en-US" spc="-102" dirty="0">
                <a:ln w="3175">
                  <a:noFill/>
                </a:ln>
                <a:solidFill>
                  <a:srgbClr val="FF0000"/>
                </a:solidFill>
                <a:latin typeface="Segoe UI Black" panose="020B0A02040204020203" pitchFamily="34" charset="0"/>
                <a:ea typeface="Segoe UI Black" panose="020B0A02040204020203" pitchFamily="34" charset="0"/>
              </a:rPr>
              <a:t>network</a:t>
            </a:r>
            <a:r>
              <a:rPr lang="en-US" spc="-102" dirty="0">
                <a:ln w="3175">
                  <a:noFill/>
                </a:ln>
                <a:solidFill>
                  <a:srgbClr val="FF0000"/>
                </a:solidFill>
                <a:cs typeface="Segoe UI" pitchFamily="34" charset="0"/>
              </a:rPr>
              <a:t> </a:t>
            </a:r>
            <a:r>
              <a:rPr lang="en-US" spc="-102" dirty="0">
                <a:ln w="3175">
                  <a:noFill/>
                </a:ln>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protocols</a:t>
            </a:r>
            <a:r>
              <a:rPr lang="en-US" dirty="0"/>
              <a:t>…</a:t>
            </a:r>
            <a:endParaRPr lang="pt-PT" dirty="0"/>
          </a:p>
        </p:txBody>
      </p:sp>
      <p:sp>
        <p:nvSpPr>
          <p:cNvPr id="12" name="Rectangle 11">
            <a:extLst>
              <a:ext uri="{FF2B5EF4-FFF2-40B4-BE49-F238E27FC236}">
                <a16:creationId xmlns:a16="http://schemas.microsoft.com/office/drawing/2014/main" id="{1EB007FD-C142-4F12-B577-3EDAA6D3257C}"/>
              </a:ext>
            </a:extLst>
          </p:cNvPr>
          <p:cNvSpPr/>
          <p:nvPr/>
        </p:nvSpPr>
        <p:spPr>
          <a:xfrm>
            <a:off x="4850219" y="5861447"/>
            <a:ext cx="6096000" cy="369332"/>
          </a:xfrm>
          <a:prstGeom prst="rect">
            <a:avLst/>
          </a:prstGeom>
        </p:spPr>
        <p:txBody>
          <a:bodyPr>
            <a:spAutoFit/>
          </a:bodyPr>
          <a:lstStyle/>
          <a:p>
            <a:r>
              <a:rPr lang="en-US" dirty="0"/>
              <a:t>…disable </a:t>
            </a:r>
            <a:r>
              <a:rPr lang="en-US" dirty="0">
                <a:solidFill>
                  <a:srgbClr val="FF0000"/>
                </a:solidFill>
                <a:latin typeface="Segoe UI Black" panose="020B0A02040204020203" pitchFamily="34" charset="0"/>
                <a:ea typeface="Segoe UI Black" panose="020B0A02040204020203" pitchFamily="34" charset="0"/>
              </a:rPr>
              <a:t>unnecessary</a:t>
            </a:r>
            <a:r>
              <a:rPr lang="en-US" dirty="0">
                <a:solidFill>
                  <a:srgbClr val="FF0000"/>
                </a:solidFill>
              </a:rPr>
              <a:t> </a:t>
            </a:r>
            <a:r>
              <a:rPr lang="en-US"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services</a:t>
            </a:r>
            <a:r>
              <a:rPr lang="en-US" dirty="0"/>
              <a:t>…</a:t>
            </a:r>
          </a:p>
        </p:txBody>
      </p:sp>
      <p:sp>
        <p:nvSpPr>
          <p:cNvPr id="13" name="Rectangle 12">
            <a:extLst>
              <a:ext uri="{FF2B5EF4-FFF2-40B4-BE49-F238E27FC236}">
                <a16:creationId xmlns:a16="http://schemas.microsoft.com/office/drawing/2014/main" id="{282D45B9-7162-4688-ADD1-AFA1F7C0AFF9}"/>
              </a:ext>
            </a:extLst>
          </p:cNvPr>
          <p:cNvSpPr/>
          <p:nvPr/>
        </p:nvSpPr>
        <p:spPr>
          <a:xfrm>
            <a:off x="4850219" y="6303811"/>
            <a:ext cx="6096000" cy="369332"/>
          </a:xfrm>
          <a:prstGeom prst="rect">
            <a:avLst/>
          </a:prstGeom>
        </p:spPr>
        <p:txBody>
          <a:bodyPr>
            <a:spAutoFit/>
          </a:bodyPr>
          <a:lstStyle/>
          <a:p>
            <a:r>
              <a:rPr lang="en-US" dirty="0"/>
              <a:t>…number and isolation of </a:t>
            </a:r>
            <a:r>
              <a:rPr lang="en-US"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host instances</a:t>
            </a:r>
            <a:endParaRPr lang="en-US" dirty="0">
              <a:solidFill>
                <a:srgbClr val="FF0000"/>
              </a:solidFill>
            </a:endParaRPr>
          </a:p>
        </p:txBody>
      </p:sp>
      <p:sp>
        <p:nvSpPr>
          <p:cNvPr id="18" name="Title 1">
            <a:extLst>
              <a:ext uri="{FF2B5EF4-FFF2-40B4-BE49-F238E27FC236}">
                <a16:creationId xmlns:a16="http://schemas.microsoft.com/office/drawing/2014/main" id="{A43AFD41-AB79-44E7-A333-F6281EDB4018}"/>
              </a:ext>
            </a:extLst>
          </p:cNvPr>
          <p:cNvSpPr txBox="1">
            <a:spLocks/>
          </p:cNvSpPr>
          <p:nvPr/>
        </p:nvSpPr>
        <p:spPr>
          <a:xfrm>
            <a:off x="177800" y="306327"/>
            <a:ext cx="1018540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not</a:t>
            </a: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be </a:t>
            </a:r>
            <a:r>
              <a:rPr lang="en-US" sz="6000" dirty="0">
                <a:solidFill>
                  <a:srgbClr val="FF0000"/>
                </a:solidFill>
                <a:latin typeface="Segoe UI Black" panose="020B0A02040204020203" pitchFamily="34" charset="0"/>
                <a:ea typeface="Segoe UI Black" panose="020B0A02040204020203" pitchFamily="34" charset="0"/>
              </a:rPr>
              <a:t>addressed</a:t>
            </a:r>
            <a:r>
              <a:rPr lang="en-US" sz="6000" dirty="0">
                <a:solidFill>
                  <a:srgbClr val="505050"/>
                </a:solidFill>
                <a:latin typeface="Segoe UI Light"/>
              </a:rPr>
              <a:t>…</a:t>
            </a:r>
          </a:p>
        </p:txBody>
      </p:sp>
      <p:sp>
        <p:nvSpPr>
          <p:cNvPr id="19" name="Rectangle 18">
            <a:extLst>
              <a:ext uri="{FF2B5EF4-FFF2-40B4-BE49-F238E27FC236}">
                <a16:creationId xmlns:a16="http://schemas.microsoft.com/office/drawing/2014/main" id="{80D6AF30-692C-43A3-99F8-E2385B9C1212}"/>
              </a:ext>
            </a:extLst>
          </p:cNvPr>
          <p:cNvSpPr/>
          <p:nvPr/>
        </p:nvSpPr>
        <p:spPr>
          <a:xfrm>
            <a:off x="4850219" y="3980363"/>
            <a:ext cx="7196380" cy="646331"/>
          </a:xfrm>
          <a:prstGeom prst="rect">
            <a:avLst/>
          </a:prstGeom>
        </p:spPr>
        <p:txBody>
          <a:bodyPr wrap="square">
            <a:spAutoFit/>
          </a:bodyPr>
          <a:lstStyle/>
          <a:p>
            <a:r>
              <a:rPr lang="en-US" dirty="0"/>
              <a:t>… types of </a:t>
            </a:r>
            <a:r>
              <a:rPr lang="en-US" dirty="0">
                <a:solidFill>
                  <a:srgbClr val="FF0000"/>
                </a:solidFill>
                <a:latin typeface="Segoe UI Black" panose="020B0A02040204020203" pitchFamily="34" charset="0"/>
                <a:ea typeface="Segoe UI Black" panose="020B0A02040204020203" pitchFamily="34" charset="0"/>
              </a:rPr>
              <a:t>hard drives</a:t>
            </a:r>
            <a:r>
              <a:rPr lang="en-US" dirty="0"/>
              <a:t>: SSD, HDD or </a:t>
            </a:r>
            <a:r>
              <a:rPr lang="en-US" dirty="0">
                <a:solidFill>
                  <a:srgbClr val="FF0000"/>
                </a:solidFill>
                <a:latin typeface="Segoe UI Black" panose="020B0A02040204020203" pitchFamily="34" charset="0"/>
                <a:ea typeface="Segoe UI Black" panose="020B0A02040204020203" pitchFamily="34" charset="0"/>
              </a:rPr>
              <a:t>RAID</a:t>
            </a:r>
            <a:r>
              <a:rPr lang="en-US" dirty="0"/>
              <a:t> configurations (0,1 , 5, 10)… </a:t>
            </a:r>
          </a:p>
        </p:txBody>
      </p:sp>
      <p:sp>
        <p:nvSpPr>
          <p:cNvPr id="20" name="Rectangle 19">
            <a:extLst>
              <a:ext uri="{FF2B5EF4-FFF2-40B4-BE49-F238E27FC236}">
                <a16:creationId xmlns:a16="http://schemas.microsoft.com/office/drawing/2014/main" id="{D893E004-891D-432C-B357-13F245AA9987}"/>
              </a:ext>
            </a:extLst>
          </p:cNvPr>
          <p:cNvSpPr/>
          <p:nvPr/>
        </p:nvSpPr>
        <p:spPr>
          <a:xfrm>
            <a:off x="4850219" y="3538001"/>
            <a:ext cx="7196380" cy="369332"/>
          </a:xfrm>
          <a:prstGeom prst="rect">
            <a:avLst/>
          </a:prstGeom>
        </p:spPr>
        <p:txBody>
          <a:bodyPr wrap="square">
            <a:spAutoFit/>
          </a:bodyPr>
          <a:lstStyle/>
          <a:p>
            <a:r>
              <a:rPr lang="en-US" dirty="0"/>
              <a:t>… </a:t>
            </a:r>
            <a:r>
              <a:rPr lang="en-US" dirty="0">
                <a:solidFill>
                  <a:srgbClr val="FF0000"/>
                </a:solidFill>
                <a:latin typeface="Segoe UI Black" panose="020B0A02040204020203" pitchFamily="34" charset="0"/>
                <a:ea typeface="Segoe UI Black" panose="020B0A02040204020203" pitchFamily="34" charset="0"/>
              </a:rPr>
              <a:t>splitting</a:t>
            </a:r>
            <a:r>
              <a:rPr lang="en-US" dirty="0"/>
              <a:t> </a:t>
            </a:r>
            <a:r>
              <a:rPr lang="en-US" dirty="0" err="1">
                <a:solidFill>
                  <a:srgbClr val="FF0000"/>
                </a:solidFill>
                <a:latin typeface="Segoe UI Black" panose="020B0A02040204020203" pitchFamily="34" charset="0"/>
                <a:ea typeface="Segoe UI Black" panose="020B0A02040204020203" pitchFamily="34" charset="0"/>
              </a:rPr>
              <a:t>tempdb</a:t>
            </a:r>
            <a:r>
              <a:rPr lang="en-US" dirty="0">
                <a:solidFill>
                  <a:srgbClr val="FF0000"/>
                </a:solidFill>
                <a:latin typeface="Segoe UI Black" panose="020B0A02040204020203" pitchFamily="34" charset="0"/>
                <a:ea typeface="Segoe UI Black" panose="020B0A02040204020203" pitchFamily="34" charset="0"/>
              </a:rPr>
              <a:t> </a:t>
            </a:r>
            <a:r>
              <a:rPr lang="en-US" dirty="0"/>
              <a:t>or</a:t>
            </a:r>
            <a:r>
              <a:rPr lang="en-US" dirty="0">
                <a:solidFill>
                  <a:srgbClr val="FF0000"/>
                </a:solidFill>
                <a:latin typeface="Segoe UI Black" panose="020B0A02040204020203" pitchFamily="34" charset="0"/>
                <a:ea typeface="Segoe UI Black" panose="020B0A02040204020203" pitchFamily="34" charset="0"/>
              </a:rPr>
              <a:t> </a:t>
            </a:r>
            <a:r>
              <a:rPr lang="en-US" dirty="0" err="1">
                <a:solidFill>
                  <a:srgbClr val="FF0000"/>
                </a:solidFill>
                <a:latin typeface="Segoe UI Black" panose="020B0A02040204020203" pitchFamily="34" charset="0"/>
                <a:ea typeface="Segoe UI Black" panose="020B0A02040204020203" pitchFamily="34" charset="0"/>
              </a:rPr>
              <a:t>MessageBoxBD</a:t>
            </a:r>
            <a:r>
              <a:rPr lang="en-US" dirty="0">
                <a:solidFill>
                  <a:srgbClr val="FF0000"/>
                </a:solidFill>
                <a:latin typeface="Segoe UI Black" panose="020B0A02040204020203" pitchFamily="34" charset="0"/>
                <a:ea typeface="Segoe UI Black" panose="020B0A02040204020203" pitchFamily="34" charset="0"/>
              </a:rPr>
              <a:t> </a:t>
            </a:r>
            <a:r>
              <a:rPr lang="en-US" dirty="0"/>
              <a:t>in multiple files</a:t>
            </a:r>
          </a:p>
        </p:txBody>
      </p:sp>
      <p:sp>
        <p:nvSpPr>
          <p:cNvPr id="16" name="Rectangle 15">
            <a:extLst>
              <a:ext uri="{FF2B5EF4-FFF2-40B4-BE49-F238E27FC236}">
                <a16:creationId xmlns:a16="http://schemas.microsoft.com/office/drawing/2014/main" id="{76D05646-03C2-489A-A20C-3A66D0253364}"/>
              </a:ext>
            </a:extLst>
          </p:cNvPr>
          <p:cNvSpPr/>
          <p:nvPr/>
        </p:nvSpPr>
        <p:spPr>
          <a:xfrm>
            <a:off x="4850219" y="4699724"/>
            <a:ext cx="2083006" cy="369332"/>
          </a:xfrm>
          <a:prstGeom prst="rect">
            <a:avLst/>
          </a:prstGeom>
        </p:spPr>
        <p:txBody>
          <a:bodyPr wrap="none">
            <a:spAutoFit/>
          </a:bodyPr>
          <a:lstStyle/>
          <a:p>
            <a:r>
              <a:rPr lang="en-US" dirty="0"/>
              <a:t>… </a:t>
            </a:r>
            <a:r>
              <a:rPr lang="en-US" spc="-102" dirty="0">
                <a:ln w="3175">
                  <a:noFill/>
                </a:ln>
                <a:solidFill>
                  <a:srgbClr val="FF0000"/>
                </a:solidFill>
                <a:latin typeface="Segoe UI Black" panose="020B0A02040204020203" pitchFamily="34" charset="0"/>
                <a:ea typeface="Segoe UI Black" panose="020B0A02040204020203" pitchFamily="34" charset="0"/>
              </a:rPr>
              <a:t>free</a:t>
            </a:r>
            <a:r>
              <a:rPr lang="en-US" dirty="0"/>
              <a:t> disk </a:t>
            </a:r>
            <a:r>
              <a:rPr lang="en-US" spc="-102" dirty="0">
                <a:ln w="3175">
                  <a:noFill/>
                </a:ln>
                <a:solidFill>
                  <a:srgbClr val="FF0000"/>
                </a:solidFill>
                <a:latin typeface="Segoe UI Black" panose="020B0A02040204020203" pitchFamily="34" charset="0"/>
                <a:ea typeface="Segoe UI Black" panose="020B0A02040204020203" pitchFamily="34" charset="0"/>
              </a:rPr>
              <a:t>space</a:t>
            </a:r>
            <a:r>
              <a:rPr lang="en-US" dirty="0"/>
              <a:t>…</a:t>
            </a:r>
          </a:p>
        </p:txBody>
      </p:sp>
      <p:sp>
        <p:nvSpPr>
          <p:cNvPr id="14" name="Rectangle 13">
            <a:extLst>
              <a:ext uri="{FF2B5EF4-FFF2-40B4-BE49-F238E27FC236}">
                <a16:creationId xmlns:a16="http://schemas.microsoft.com/office/drawing/2014/main" id="{59F03129-DC8F-43CC-A111-D499B1895EB2}"/>
              </a:ext>
            </a:extLst>
          </p:cNvPr>
          <p:cNvSpPr/>
          <p:nvPr/>
        </p:nvSpPr>
        <p:spPr>
          <a:xfrm>
            <a:off x="10529329" y="6452869"/>
            <a:ext cx="1671355" cy="369332"/>
          </a:xfrm>
          <a:prstGeom prst="rect">
            <a:avLst/>
          </a:prstGeom>
        </p:spPr>
        <p:txBody>
          <a:bodyPr wrap="none">
            <a:spAutoFit/>
          </a:bodyPr>
          <a:lstStyle/>
          <a:p>
            <a:pPr marL="342834" indent="-342834" defTabSz="914225"/>
            <a:r>
              <a:rPr lang="en-US" dirty="0"/>
              <a:t>@</a:t>
            </a:r>
            <a:r>
              <a:rPr lang="en-US" b="1" dirty="0" err="1"/>
              <a:t>sandro_asp</a:t>
            </a:r>
            <a:r>
              <a:rPr lang="en-US" b="1" dirty="0"/>
              <a:t> </a:t>
            </a:r>
          </a:p>
        </p:txBody>
      </p:sp>
    </p:spTree>
    <p:extLst>
      <p:ext uri="{BB962C8B-B14F-4D97-AF65-F5344CB8AC3E}">
        <p14:creationId xmlns:p14="http://schemas.microsoft.com/office/powerpoint/2010/main" val="222546019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5780" y="529193"/>
            <a:ext cx="5291506" cy="5291506"/>
          </a:xfrm>
          <a:prstGeom prst="rect">
            <a:avLst/>
          </a:prstGeom>
        </p:spPr>
      </p:pic>
      <p:sp>
        <p:nvSpPr>
          <p:cNvPr id="9" name="Rectangle 8"/>
          <p:cNvSpPr/>
          <p:nvPr/>
        </p:nvSpPr>
        <p:spPr>
          <a:xfrm>
            <a:off x="2456" y="6010322"/>
            <a:ext cx="12187093" cy="846299"/>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srgbClr val="01A1DD"/>
              </a:solidFill>
              <a:latin typeface="Segoe UI"/>
            </a:endParaRPr>
          </a:p>
        </p:txBody>
      </p:sp>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Sandro Pereira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am I?</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dirty="0">
                <a:solidFill>
                  <a:prstClr val="black"/>
                </a:solidFill>
                <a:latin typeface="Segoe UI"/>
              </a:rPr>
              <a:t>Microsoft Azure MVP</a:t>
            </a:r>
          </a:p>
          <a:p>
            <a:pPr marL="342834" indent="-342834" defTabSz="914225"/>
            <a:r>
              <a:rPr lang="en-AU" sz="2399" dirty="0">
                <a:solidFill>
                  <a:prstClr val="black"/>
                </a:solidFill>
              </a:rPr>
              <a:t>Training, assessments and advising </a:t>
            </a:r>
          </a:p>
          <a:p>
            <a:pPr marL="342834" indent="-342834" defTabSz="914225"/>
            <a:r>
              <a:rPr lang="en-US" sz="2399" dirty="0">
                <a:solidFill>
                  <a:prstClr val="black"/>
                </a:solidFill>
              </a:rPr>
              <a:t>Public speaker </a:t>
            </a:r>
          </a:p>
          <a:p>
            <a:pPr marL="342834" indent="-342834" defTabSz="914225"/>
            <a:r>
              <a:rPr lang="en-US" sz="2399" dirty="0">
                <a:solidFill>
                  <a:prstClr val="black"/>
                </a:solidFill>
              </a:rPr>
              <a:t>Book author: “</a:t>
            </a:r>
            <a:r>
              <a:rPr lang="en-US" sz="2399" dirty="0">
                <a:solidFill>
                  <a:prstClr val="black"/>
                </a:solidFill>
                <a:hlinkClick r:id="rId4"/>
              </a:rPr>
              <a:t>BizTalk Mapping Patterns and Best Practices</a:t>
            </a:r>
            <a:r>
              <a:rPr lang="en-US" sz="2399" dirty="0">
                <a:solidFill>
                  <a:prstClr val="black"/>
                </a:solidFill>
              </a:rPr>
              <a:t>”</a:t>
            </a:r>
            <a:endParaRPr lang="en-AU" sz="2399" dirty="0">
              <a:solidFill>
                <a:prstClr val="black"/>
              </a:solidFill>
              <a:latin typeface="Segoe UI"/>
            </a:endParaRPr>
          </a:p>
          <a:p>
            <a:pPr marL="342834" indent="-342834" defTabSz="914225"/>
            <a:endParaRPr lang="en-US" sz="2399" dirty="0">
              <a:solidFill>
                <a:prstClr val="black"/>
              </a:solidFill>
              <a:latin typeface="Segoe UI"/>
              <a:hlinkClick r:id="rId5"/>
            </a:endParaRPr>
          </a:p>
          <a:p>
            <a:pPr marL="342834" indent="-342834" defTabSz="914225"/>
            <a:r>
              <a:rPr lang="en-US" sz="2399" dirty="0">
                <a:solidFill>
                  <a:prstClr val="black"/>
                </a:solidFill>
                <a:latin typeface="Segoe UI"/>
                <a:hlinkClick r:id="rId5"/>
              </a:rPr>
              <a:t>sandro.pereira@devscope.net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sandropereira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b="1" dirty="0" err="1">
                <a:solidFill>
                  <a:prstClr val="black"/>
                </a:solidFill>
                <a:latin typeface="Segoe UI"/>
              </a:rPr>
              <a:t>sandro_asp</a:t>
            </a:r>
            <a:r>
              <a:rPr lang="en-US" sz="2399" b="1" dirty="0">
                <a:solidFill>
                  <a:prstClr val="black"/>
                </a:solidFill>
                <a:latin typeface="Segoe UI"/>
              </a:rPr>
              <a:t> </a:t>
            </a:r>
          </a:p>
          <a:p>
            <a:pPr marL="342834" indent="-342834" defTabSz="914225"/>
            <a:r>
              <a:rPr lang="en-US" sz="2399" dirty="0">
                <a:solidFill>
                  <a:prstClr val="black"/>
                </a:solidFill>
                <a:latin typeface="Segoe UI"/>
                <a:hlinkClick r:id="rId6"/>
              </a:rPr>
              <a:t>https://blog.sandro-pereira.com/</a:t>
            </a:r>
            <a:endParaRPr lang="en-US" sz="2399" dirty="0">
              <a:solidFill>
                <a:prstClr val="black"/>
              </a:solidFill>
              <a:latin typeface="Segoe UI"/>
            </a:endParaRPr>
          </a:p>
          <a:p>
            <a:pPr marL="342834" indent="-342834" defTabSz="914225"/>
            <a:endParaRPr lang="en-US" sz="2399" dirty="0">
              <a:solidFill>
                <a:prstClr val="black"/>
              </a:solidFill>
              <a:latin typeface="Segoe UI"/>
            </a:endParaRP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10244" name="Picture 4" descr="https://forums.terraria.org/data/attachments/90/90060-628326db7a9dd739beab0a613d614d4f.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1260" y="563015"/>
            <a:ext cx="633248" cy="7010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4.bp.blogspot.com/-OUfCsUCY3B4/VGgJCYMcsGI/AAAAAAAAIuQ/dyBpOE8ZilM/s230/mvp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2A50A4D-554D-4A3C-B293-C19CD11BD0A4}"/>
              </a:ext>
            </a:extLst>
          </p:cNvPr>
          <p:cNvSpPr/>
          <p:nvPr/>
        </p:nvSpPr>
        <p:spPr>
          <a:xfrm>
            <a:off x="4316273" y="791262"/>
            <a:ext cx="1959896" cy="369332"/>
          </a:xfrm>
          <a:prstGeom prst="rect">
            <a:avLst/>
          </a:prstGeom>
        </p:spPr>
        <p:txBody>
          <a:bodyPr wrap="none">
            <a:spAutoFit/>
          </a:bodyPr>
          <a:lstStyle/>
          <a:p>
            <a:r>
              <a:rPr lang="en-AU" b="1" dirty="0">
                <a:solidFill>
                  <a:prstClr val="black"/>
                </a:solidFill>
              </a:rPr>
              <a:t>Codeless Wizard</a:t>
            </a:r>
            <a:endParaRPr lang="en-US" dirty="0"/>
          </a:p>
        </p:txBody>
      </p:sp>
    </p:spTree>
    <p:extLst>
      <p:ext uri="{BB962C8B-B14F-4D97-AF65-F5344CB8AC3E}">
        <p14:creationId xmlns:p14="http://schemas.microsoft.com/office/powerpoint/2010/main" val="381139122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43AFD41-AB79-44E7-A333-F6281EDB4018}"/>
              </a:ext>
            </a:extLst>
          </p:cNvPr>
          <p:cNvSpPr txBox="1">
            <a:spLocks/>
          </p:cNvSpPr>
          <p:nvPr/>
        </p:nvSpPr>
        <p:spPr>
          <a:xfrm>
            <a:off x="177800" y="306327"/>
            <a:ext cx="1018540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00B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amazing</a:t>
            </a:r>
            <a:r>
              <a:rPr kumimoji="0" lang="en-US" sz="6000" b="0" i="0" u="none" strike="noStrike" kern="1200" cap="none" spc="-102" normalizeH="0" baseline="0" noProof="0" dirty="0">
                <a:ln w="3175">
                  <a:noFill/>
                </a:ln>
                <a:solidFill>
                  <a:srgbClr val="FF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lang="en-US" sz="6000" dirty="0">
                <a:solidFill>
                  <a:srgbClr val="505050"/>
                </a:solidFill>
                <a:latin typeface="Segoe UI Light"/>
              </a:rPr>
              <a:t>resources…</a:t>
            </a:r>
          </a:p>
        </p:txBody>
      </p:sp>
      <p:pic>
        <p:nvPicPr>
          <p:cNvPr id="41988" name="Picture 4" descr="https://images-na.ssl-images-amazon.com/images/I/414RRrAJcTL._SX348_BO1,204,203,200_.jpg">
            <a:extLst>
              <a:ext uri="{FF2B5EF4-FFF2-40B4-BE49-F238E27FC236}">
                <a16:creationId xmlns:a16="http://schemas.microsoft.com/office/drawing/2014/main" id="{DA4E6F8C-22C5-4213-8453-0C419161C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259" y="1298631"/>
            <a:ext cx="3333750" cy="4752975"/>
          </a:xfrm>
          <a:prstGeom prst="rect">
            <a:avLst/>
          </a:prstGeom>
          <a:effectLst>
            <a:outerShdw blurRad="50800" dist="254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AE60A2C-5B8B-48C8-8185-D914FD1A72E3}"/>
              </a:ext>
            </a:extLst>
          </p:cNvPr>
          <p:cNvPicPr>
            <a:picLocks noChangeAspect="1"/>
          </p:cNvPicPr>
          <p:nvPr/>
        </p:nvPicPr>
        <p:blipFill>
          <a:blip r:embed="rId3"/>
          <a:stretch>
            <a:fillRect/>
          </a:stretch>
        </p:blipFill>
        <p:spPr>
          <a:xfrm>
            <a:off x="3651037" y="4016080"/>
            <a:ext cx="6442163" cy="2706952"/>
          </a:xfrm>
          <a:prstGeom prst="rect">
            <a:avLst/>
          </a:prstGeom>
          <a:effectLst>
            <a:outerShdw blurRad="50800" dist="254000" dir="2700000" algn="tl" rotWithShape="0">
              <a:prstClr val="black">
                <a:alpha val="20000"/>
              </a:prstClr>
            </a:outerShdw>
          </a:effectLst>
        </p:spPr>
      </p:pic>
      <p:pic>
        <p:nvPicPr>
          <p:cNvPr id="3" name="Picture 2">
            <a:extLst>
              <a:ext uri="{FF2B5EF4-FFF2-40B4-BE49-F238E27FC236}">
                <a16:creationId xmlns:a16="http://schemas.microsoft.com/office/drawing/2014/main" id="{2D3896FD-EA1E-478D-B9DB-11AC96AD81EB}"/>
              </a:ext>
            </a:extLst>
          </p:cNvPr>
          <p:cNvPicPr>
            <a:picLocks noChangeAspect="1"/>
          </p:cNvPicPr>
          <p:nvPr/>
        </p:nvPicPr>
        <p:blipFill>
          <a:blip r:embed="rId4"/>
          <a:stretch>
            <a:fillRect/>
          </a:stretch>
        </p:blipFill>
        <p:spPr>
          <a:xfrm>
            <a:off x="7080124" y="383819"/>
            <a:ext cx="4647716" cy="3985727"/>
          </a:xfrm>
          <a:prstGeom prst="rect">
            <a:avLst/>
          </a:prstGeom>
          <a:effectLst>
            <a:outerShdw blurRad="50800" dist="254000" dir="2700000" algn="tl" rotWithShape="0">
              <a:prstClr val="black">
                <a:alpha val="20000"/>
              </a:prstClr>
            </a:outerShdw>
          </a:effectLst>
        </p:spPr>
      </p:pic>
      <p:sp>
        <p:nvSpPr>
          <p:cNvPr id="6" name="Rectangle 5">
            <a:extLst>
              <a:ext uri="{FF2B5EF4-FFF2-40B4-BE49-F238E27FC236}">
                <a16:creationId xmlns:a16="http://schemas.microsoft.com/office/drawing/2014/main" id="{7E95BBDD-9D9E-46D1-8807-321EB7B5A039}"/>
              </a:ext>
            </a:extLst>
          </p:cNvPr>
          <p:cNvSpPr/>
          <p:nvPr/>
        </p:nvSpPr>
        <p:spPr>
          <a:xfrm>
            <a:off x="10529329" y="6452869"/>
            <a:ext cx="1671355" cy="369332"/>
          </a:xfrm>
          <a:prstGeom prst="rect">
            <a:avLst/>
          </a:prstGeom>
        </p:spPr>
        <p:txBody>
          <a:bodyPr wrap="none">
            <a:spAutoFit/>
          </a:bodyPr>
          <a:lstStyle/>
          <a:p>
            <a:pPr marL="342834" indent="-342834" defTabSz="914225"/>
            <a:r>
              <a:rPr lang="en-US" dirty="0"/>
              <a:t>@</a:t>
            </a:r>
            <a:r>
              <a:rPr lang="en-US" b="1" dirty="0" err="1"/>
              <a:t>sandro_asp</a:t>
            </a:r>
            <a:r>
              <a:rPr lang="en-US" b="1" dirty="0"/>
              <a:t> </a:t>
            </a:r>
          </a:p>
        </p:txBody>
      </p:sp>
    </p:spTree>
    <p:extLst>
      <p:ext uri="{BB962C8B-B14F-4D97-AF65-F5344CB8AC3E}">
        <p14:creationId xmlns:p14="http://schemas.microsoft.com/office/powerpoint/2010/main" val="1160428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C9FE84D3-5B67-4E49-A082-3BFD322934C5}"/>
              </a:ext>
            </a:extLst>
          </p:cNvPr>
          <p:cNvPicPr>
            <a:picLocks noChangeAspect="1"/>
          </p:cNvPicPr>
          <p:nvPr/>
        </p:nvPicPr>
        <p:blipFill rotWithShape="1">
          <a:blip r:embed="rId2">
            <a:extLst>
              <a:ext uri="{28A0092B-C50C-407E-A947-70E740481C1C}">
                <a14:useLocalDpi xmlns:a14="http://schemas.microsoft.com/office/drawing/2010/main" val="0"/>
              </a:ext>
            </a:extLst>
          </a:blip>
          <a:srcRect b="12921"/>
          <a:stretch/>
        </p:blipFill>
        <p:spPr>
          <a:xfrm>
            <a:off x="2670987" y="2634832"/>
            <a:ext cx="7328052" cy="4223168"/>
          </a:xfrm>
          <a:prstGeom prst="rect">
            <a:avLst/>
          </a:prstGeom>
        </p:spPr>
      </p:pic>
      <p:pic>
        <p:nvPicPr>
          <p:cNvPr id="31754" name="Picture 10" descr="Cork-3D-Molding-Chair.jpg">
            <a:extLst>
              <a:ext uri="{FF2B5EF4-FFF2-40B4-BE49-F238E27FC236}">
                <a16:creationId xmlns:a16="http://schemas.microsoft.com/office/drawing/2014/main" id="{2B68E199-DFB6-42AE-8C7B-44AF128A8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00043"/>
            <a:ext cx="4099351" cy="40993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able&#10;&#10;Description automatically generated">
            <a:extLst>
              <a:ext uri="{FF2B5EF4-FFF2-40B4-BE49-F238E27FC236}">
                <a16:creationId xmlns:a16="http://schemas.microsoft.com/office/drawing/2014/main" id="{45852D47-66F0-4946-A193-B188F6E240FA}"/>
              </a:ext>
            </a:extLst>
          </p:cNvPr>
          <p:cNvPicPr>
            <a:picLocks noChangeAspect="1"/>
          </p:cNvPicPr>
          <p:nvPr/>
        </p:nvPicPr>
        <p:blipFill rotWithShape="1">
          <a:blip r:embed="rId4">
            <a:extLst>
              <a:ext uri="{28A0092B-C50C-407E-A947-70E740481C1C}">
                <a14:useLocalDpi xmlns:a14="http://schemas.microsoft.com/office/drawing/2010/main" val="0"/>
              </a:ext>
            </a:extLst>
          </a:blip>
          <a:srcRect t="23476"/>
          <a:stretch/>
        </p:blipFill>
        <p:spPr>
          <a:xfrm>
            <a:off x="4123079" y="-477"/>
            <a:ext cx="4123079" cy="1971955"/>
          </a:xfrm>
          <a:prstGeom prst="rect">
            <a:avLst/>
          </a:prstGeom>
        </p:spPr>
      </p:pic>
      <p:pic>
        <p:nvPicPr>
          <p:cNvPr id="19" name="Picture 18">
            <a:extLst>
              <a:ext uri="{FF2B5EF4-FFF2-40B4-BE49-F238E27FC236}">
                <a16:creationId xmlns:a16="http://schemas.microsoft.com/office/drawing/2014/main" id="{49583584-9F42-4CF8-9620-86781B85F6F7}"/>
              </a:ext>
            </a:extLst>
          </p:cNvPr>
          <p:cNvPicPr>
            <a:picLocks noChangeAspect="1"/>
          </p:cNvPicPr>
          <p:nvPr/>
        </p:nvPicPr>
        <p:blipFill rotWithShape="1">
          <a:blip r:embed="rId5">
            <a:extLst>
              <a:ext uri="{28A0092B-C50C-407E-A947-70E740481C1C}">
                <a14:useLocalDpi xmlns:a14="http://schemas.microsoft.com/office/drawing/2010/main" val="0"/>
              </a:ext>
            </a:extLst>
          </a:blip>
          <a:srcRect t="20222"/>
          <a:stretch/>
        </p:blipFill>
        <p:spPr>
          <a:xfrm>
            <a:off x="8116370" y="-1"/>
            <a:ext cx="4075629" cy="2032155"/>
          </a:xfrm>
          <a:prstGeom prst="rect">
            <a:avLst/>
          </a:prstGeom>
        </p:spPr>
      </p:pic>
      <p:pic>
        <p:nvPicPr>
          <p:cNvPr id="31752" name="Picture 8" descr="http://blog.enotrend.it/wp-content/uploads/2017/10/amorim-corks_300.jpg">
            <a:extLst>
              <a:ext uri="{FF2B5EF4-FFF2-40B4-BE49-F238E27FC236}">
                <a16:creationId xmlns:a16="http://schemas.microsoft.com/office/drawing/2014/main" id="{F8ABDAC8-CC0F-4E8E-921C-B1B1C1395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8529" y="1592825"/>
            <a:ext cx="4004112" cy="29348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C889540-276D-495E-B429-62A706B61109}"/>
              </a:ext>
            </a:extLst>
          </p:cNvPr>
          <p:cNvPicPr>
            <a:picLocks noChangeAspect="1"/>
          </p:cNvPicPr>
          <p:nvPr/>
        </p:nvPicPr>
        <p:blipFill rotWithShape="1">
          <a:blip r:embed="rId7">
            <a:extLst>
              <a:ext uri="{28A0092B-C50C-407E-A947-70E740481C1C}">
                <a14:useLocalDpi xmlns:a14="http://schemas.microsoft.com/office/drawing/2010/main" val="0"/>
              </a:ext>
            </a:extLst>
          </a:blip>
          <a:srcRect b="5966"/>
          <a:stretch/>
        </p:blipFill>
        <p:spPr>
          <a:xfrm>
            <a:off x="8068918" y="4437627"/>
            <a:ext cx="4123081" cy="2420373"/>
          </a:xfrm>
          <a:prstGeom prst="rect">
            <a:avLst/>
          </a:prstGeom>
        </p:spPr>
      </p:pic>
      <p:pic>
        <p:nvPicPr>
          <p:cNvPr id="13" name="Picture 12" descr="A picture containing outdoor&#10;&#10;Description automatically generated">
            <a:extLst>
              <a:ext uri="{FF2B5EF4-FFF2-40B4-BE49-F238E27FC236}">
                <a16:creationId xmlns:a16="http://schemas.microsoft.com/office/drawing/2014/main" id="{DF9A705A-834C-4F02-B5B6-29040697B9D5}"/>
              </a:ext>
            </a:extLst>
          </p:cNvPr>
          <p:cNvPicPr>
            <a:picLocks noChangeAspect="1"/>
          </p:cNvPicPr>
          <p:nvPr/>
        </p:nvPicPr>
        <p:blipFill rotWithShape="1">
          <a:blip r:embed="rId8">
            <a:extLst>
              <a:ext uri="{28A0092B-C50C-407E-A947-70E740481C1C}">
                <a14:useLocalDpi xmlns:a14="http://schemas.microsoft.com/office/drawing/2010/main" val="0"/>
              </a:ext>
            </a:extLst>
          </a:blip>
          <a:srcRect r="3181"/>
          <a:stretch/>
        </p:blipFill>
        <p:spPr>
          <a:xfrm>
            <a:off x="8068920" y="1860704"/>
            <a:ext cx="4123079" cy="2666930"/>
          </a:xfrm>
          <a:prstGeom prst="rect">
            <a:avLst/>
          </a:prstGeom>
        </p:spPr>
      </p:pic>
      <p:pic>
        <p:nvPicPr>
          <p:cNvPr id="15" name="Picture 14" descr="A picture containing object&#10;&#10;Description automatically generated">
            <a:extLst>
              <a:ext uri="{FF2B5EF4-FFF2-40B4-BE49-F238E27FC236}">
                <a16:creationId xmlns:a16="http://schemas.microsoft.com/office/drawing/2014/main" id="{92656693-EC91-491E-B58D-4DA93ACF139A}"/>
              </a:ext>
            </a:extLst>
          </p:cNvPr>
          <p:cNvPicPr>
            <a:picLocks noChangeAspect="1"/>
          </p:cNvPicPr>
          <p:nvPr/>
        </p:nvPicPr>
        <p:blipFill rotWithShape="1">
          <a:blip r:embed="rId9">
            <a:extLst>
              <a:ext uri="{28A0092B-C50C-407E-A947-70E740481C1C}">
                <a14:useLocalDpi xmlns:a14="http://schemas.microsoft.com/office/drawing/2010/main" val="0"/>
              </a:ext>
            </a:extLst>
          </a:blip>
          <a:srcRect t="23536"/>
          <a:stretch/>
        </p:blipFill>
        <p:spPr>
          <a:xfrm>
            <a:off x="-760" y="-56272"/>
            <a:ext cx="4123840" cy="1968500"/>
          </a:xfrm>
          <a:prstGeom prst="rect">
            <a:avLst/>
          </a:prstGeom>
        </p:spPr>
      </p:pic>
      <p:pic>
        <p:nvPicPr>
          <p:cNvPr id="23" name="Picture 22" descr="A picture containing footwear&#10;&#10;Description automatically generated">
            <a:extLst>
              <a:ext uri="{FF2B5EF4-FFF2-40B4-BE49-F238E27FC236}">
                <a16:creationId xmlns:a16="http://schemas.microsoft.com/office/drawing/2014/main" id="{3F88F1BC-B770-4165-91A5-4706FB7BCF05}"/>
              </a:ext>
            </a:extLst>
          </p:cNvPr>
          <p:cNvPicPr>
            <a:picLocks noChangeAspect="1"/>
          </p:cNvPicPr>
          <p:nvPr/>
        </p:nvPicPr>
        <p:blipFill rotWithShape="1">
          <a:blip r:embed="rId10">
            <a:extLst>
              <a:ext uri="{28A0092B-C50C-407E-A947-70E740481C1C}">
                <a14:useLocalDpi xmlns:a14="http://schemas.microsoft.com/office/drawing/2010/main" val="0"/>
              </a:ext>
            </a:extLst>
          </a:blip>
          <a:srcRect b="9568"/>
          <a:stretch/>
        </p:blipFill>
        <p:spPr>
          <a:xfrm>
            <a:off x="0" y="4528109"/>
            <a:ext cx="4088529" cy="2310837"/>
          </a:xfrm>
          <a:prstGeom prst="rect">
            <a:avLst/>
          </a:prstGeom>
        </p:spPr>
      </p:pic>
      <p:sp>
        <p:nvSpPr>
          <p:cNvPr id="11" name="Rectangle 10">
            <a:extLst>
              <a:ext uri="{FF2B5EF4-FFF2-40B4-BE49-F238E27FC236}">
                <a16:creationId xmlns:a16="http://schemas.microsoft.com/office/drawing/2014/main" id="{A4239487-DC18-4AAB-9D57-0DF71864664F}"/>
              </a:ext>
            </a:extLst>
          </p:cNvPr>
          <p:cNvSpPr/>
          <p:nvPr/>
        </p:nvSpPr>
        <p:spPr bwMode="auto">
          <a:xfrm>
            <a:off x="0" y="5708300"/>
            <a:ext cx="12215726" cy="1149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A02DEB34-832F-4804-B704-50CD8BA80763}"/>
              </a:ext>
            </a:extLst>
          </p:cNvPr>
          <p:cNvPicPr>
            <a:picLocks noChangeAspect="1"/>
          </p:cNvPicPr>
          <p:nvPr/>
        </p:nvPicPr>
        <p:blipFill>
          <a:blip r:embed="rId11"/>
          <a:stretch>
            <a:fillRect/>
          </a:stretch>
        </p:blipFill>
        <p:spPr>
          <a:xfrm>
            <a:off x="1340428" y="5708301"/>
            <a:ext cx="9511144" cy="1149699"/>
          </a:xfrm>
          <a:prstGeom prst="rect">
            <a:avLst/>
          </a:prstGeom>
        </p:spPr>
      </p:pic>
      <p:cxnSp>
        <p:nvCxnSpPr>
          <p:cNvPr id="29" name="Straight Connector 28">
            <a:extLst>
              <a:ext uri="{FF2B5EF4-FFF2-40B4-BE49-F238E27FC236}">
                <a16:creationId xmlns:a16="http://schemas.microsoft.com/office/drawing/2014/main" id="{4EAD4336-05BB-411C-AE91-FA2CA1684AF7}"/>
              </a:ext>
            </a:extLst>
          </p:cNvPr>
          <p:cNvCxnSpPr/>
          <p:nvPr/>
        </p:nvCxnSpPr>
        <p:spPr>
          <a:xfrm flipV="1">
            <a:off x="4088529" y="0"/>
            <a:ext cx="10821" cy="5708300"/>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82C6C0C-D876-4FC4-8A40-E39584B75877}"/>
              </a:ext>
            </a:extLst>
          </p:cNvPr>
          <p:cNvCxnSpPr/>
          <p:nvPr/>
        </p:nvCxnSpPr>
        <p:spPr>
          <a:xfrm flipV="1">
            <a:off x="8072165" y="3363"/>
            <a:ext cx="10821" cy="5708300"/>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C10704-7FE9-40CE-BB0B-4F168D194A0D}"/>
              </a:ext>
            </a:extLst>
          </p:cNvPr>
          <p:cNvCxnSpPr>
            <a:cxnSpLocks/>
          </p:cNvCxnSpPr>
          <p:nvPr/>
        </p:nvCxnSpPr>
        <p:spPr>
          <a:xfrm flipH="1">
            <a:off x="-760" y="1860704"/>
            <a:ext cx="12192761" cy="40262"/>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E7D154-ABA8-40CF-B7AF-0B0936BFC5AC}"/>
              </a:ext>
            </a:extLst>
          </p:cNvPr>
          <p:cNvCxnSpPr>
            <a:cxnSpLocks/>
          </p:cNvCxnSpPr>
          <p:nvPr/>
        </p:nvCxnSpPr>
        <p:spPr>
          <a:xfrm flipH="1">
            <a:off x="0" y="4475323"/>
            <a:ext cx="12192761" cy="40262"/>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493F3BF-5C4C-4652-8E63-42B715E110A7}"/>
              </a:ext>
            </a:extLst>
          </p:cNvPr>
          <p:cNvSpPr/>
          <p:nvPr/>
        </p:nvSpPr>
        <p:spPr bwMode="auto">
          <a:xfrm>
            <a:off x="617847" y="375020"/>
            <a:ext cx="10745622" cy="13150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a:extLst>
              <a:ext uri="{FF2B5EF4-FFF2-40B4-BE49-F238E27FC236}">
                <a16:creationId xmlns:a16="http://schemas.microsoft.com/office/drawing/2014/main" id="{D4EA692D-B5C7-4ED0-985B-4FCF89C7B004}"/>
              </a:ext>
            </a:extLst>
          </p:cNvPr>
          <p:cNvSpPr/>
          <p:nvPr/>
        </p:nvSpPr>
        <p:spPr bwMode="auto">
          <a:xfrm>
            <a:off x="617086" y="1582497"/>
            <a:ext cx="10548982" cy="11115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321CEB3C-5480-4BFB-AFE6-4FB48620AB9F}"/>
              </a:ext>
            </a:extLst>
          </p:cNvPr>
          <p:cNvSpPr txBox="1">
            <a:spLocks/>
          </p:cNvSpPr>
          <p:nvPr/>
        </p:nvSpPr>
        <p:spPr>
          <a:xfrm>
            <a:off x="492673" y="552335"/>
            <a:ext cx="10673395"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rgbClr val="005C4D"/>
                </a:solidFill>
                <a:latin typeface="Segoe UI Black" panose="020B0A02040204020203" pitchFamily="34" charset="0"/>
                <a:ea typeface="Segoe UI Black" panose="020B0A02040204020203" pitchFamily="34" charset="0"/>
                <a:cs typeface="Segoe UI Black" panose="020B0A02040204020203" pitchFamily="34" charset="0"/>
              </a:rPr>
              <a:t>        </a:t>
            </a:r>
            <a:r>
              <a:rPr lang="en-US" sz="7200" noProof="1">
                <a:solidFill>
                  <a:srgbClr val="005C4D"/>
                </a:solidFill>
                <a:latin typeface="Segoe UI Black" panose="020B0A02040204020203" pitchFamily="34" charset="0"/>
                <a:ea typeface="Segoe UI Black" panose="020B0A02040204020203" pitchFamily="34" charset="0"/>
                <a:cs typeface="Segoe UI Black" panose="020B0A02040204020203" pitchFamily="34" charset="0"/>
              </a:rPr>
              <a:t>Corticeira</a:t>
            </a:r>
            <a:r>
              <a:rPr lang="en-US" sz="7200" dirty="0">
                <a:solidFill>
                  <a:srgbClr val="005C4D"/>
                </a:solidFill>
                <a:latin typeface="Segoe UI Black" panose="020B0A02040204020203" pitchFamily="34" charset="0"/>
                <a:ea typeface="Segoe UI Black" panose="020B0A02040204020203" pitchFamily="34" charset="0"/>
                <a:cs typeface="Segoe UI Black" panose="020B0A02040204020203" pitchFamily="34" charset="0"/>
              </a:rPr>
              <a:t> Amorim</a:t>
            </a:r>
          </a:p>
          <a:p>
            <a:r>
              <a:rPr lang="en-US" sz="7200" dirty="0">
                <a:solidFill>
                  <a:srgbClr val="005C4D"/>
                </a:solidFill>
                <a:latin typeface="Segoe UI Black" panose="020B0A02040204020203" pitchFamily="34" charset="0"/>
                <a:ea typeface="Segoe UI Black" panose="020B0A02040204020203" pitchFamily="34" charset="0"/>
              </a:rPr>
              <a:t> </a:t>
            </a:r>
            <a:r>
              <a:rPr lang="en-US" sz="7200" dirty="0">
                <a:solidFill>
                  <a:srgbClr val="005C4D"/>
                </a:solidFill>
              </a:rPr>
              <a:t>Cork Sector World Leader</a:t>
            </a:r>
          </a:p>
        </p:txBody>
      </p:sp>
      <p:pic>
        <p:nvPicPr>
          <p:cNvPr id="31766" name="Picture 22" descr="Resultado de imagem para corticeira amorim">
            <a:extLst>
              <a:ext uri="{FF2B5EF4-FFF2-40B4-BE49-F238E27FC236}">
                <a16:creationId xmlns:a16="http://schemas.microsoft.com/office/drawing/2014/main" id="{60436F45-5EE4-42DC-9FD9-2D7D757A00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398" y="580294"/>
            <a:ext cx="1404793" cy="98335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C0F7B6D-8519-492A-A585-1A5454338870}"/>
              </a:ext>
            </a:extLst>
          </p:cNvPr>
          <p:cNvSpPr/>
          <p:nvPr/>
        </p:nvSpPr>
        <p:spPr>
          <a:xfrm>
            <a:off x="10529329" y="6452869"/>
            <a:ext cx="1671355" cy="369332"/>
          </a:xfrm>
          <a:prstGeom prst="rect">
            <a:avLst/>
          </a:prstGeom>
        </p:spPr>
        <p:txBody>
          <a:bodyPr wrap="none">
            <a:spAutoFit/>
          </a:bodyPr>
          <a:lstStyle/>
          <a:p>
            <a:pPr marL="342834" indent="-342834" defTabSz="914225"/>
            <a:r>
              <a:rPr lang="en-US" noProof="1"/>
              <a:t>@</a:t>
            </a:r>
            <a:r>
              <a:rPr lang="en-US" b="1" noProof="1"/>
              <a:t>sandro_asp </a:t>
            </a:r>
          </a:p>
        </p:txBody>
      </p:sp>
    </p:spTree>
    <p:extLst>
      <p:ext uri="{BB962C8B-B14F-4D97-AF65-F5344CB8AC3E}">
        <p14:creationId xmlns:p14="http://schemas.microsoft.com/office/powerpoint/2010/main" val="66485476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696FCFDE-1196-4F1E-BDDD-676CDB4D4581}"/>
              </a:ext>
            </a:extLst>
          </p:cNvPr>
          <p:cNvPicPr>
            <a:picLocks noChangeAspect="1"/>
          </p:cNvPicPr>
          <p:nvPr/>
        </p:nvPicPr>
        <p:blipFill>
          <a:blip r:embed="rId3"/>
          <a:stretch>
            <a:fillRect/>
          </a:stretch>
        </p:blipFill>
        <p:spPr>
          <a:xfrm>
            <a:off x="4946579" y="3064970"/>
            <a:ext cx="1014311" cy="1333449"/>
          </a:xfrm>
          <a:prstGeom prst="rect">
            <a:avLst/>
          </a:prstGeom>
        </p:spPr>
      </p:pic>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a:t>
            </a:r>
            <a:r>
              <a:rPr kumimoji="0" lang="en-US" sz="6000" b="0" i="0" u="none" strike="noStrike" kern="1200" cap="none" spc="-102" normalizeH="0" baseline="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caling</a:t>
            </a: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the solution</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pic>
        <p:nvPicPr>
          <p:cNvPr id="2" name="Picture 1">
            <a:extLst>
              <a:ext uri="{FF2B5EF4-FFF2-40B4-BE49-F238E27FC236}">
                <a16:creationId xmlns:a16="http://schemas.microsoft.com/office/drawing/2014/main" id="{B1FDBA05-6298-4B44-BB79-128C9B4B0840}"/>
              </a:ext>
            </a:extLst>
          </p:cNvPr>
          <p:cNvPicPr>
            <a:picLocks noChangeAspect="1"/>
          </p:cNvPicPr>
          <p:nvPr/>
        </p:nvPicPr>
        <p:blipFill>
          <a:blip r:embed="rId5"/>
          <a:stretch>
            <a:fillRect/>
          </a:stretch>
        </p:blipFill>
        <p:spPr>
          <a:xfrm>
            <a:off x="7884687" y="2842756"/>
            <a:ext cx="1436362" cy="2176184"/>
          </a:xfrm>
          <a:prstGeom prst="rect">
            <a:avLst/>
          </a:prstGeom>
        </p:spPr>
      </p:pic>
      <p:pic>
        <p:nvPicPr>
          <p:cNvPr id="9" name="Picture 8">
            <a:extLst>
              <a:ext uri="{FF2B5EF4-FFF2-40B4-BE49-F238E27FC236}">
                <a16:creationId xmlns:a16="http://schemas.microsoft.com/office/drawing/2014/main" id="{3EC97004-C9E8-4CEB-945B-0E848BAF3964}"/>
              </a:ext>
            </a:extLst>
          </p:cNvPr>
          <p:cNvPicPr>
            <a:picLocks noChangeAspect="1"/>
          </p:cNvPicPr>
          <p:nvPr/>
        </p:nvPicPr>
        <p:blipFill>
          <a:blip r:embed="rId6"/>
          <a:stretch>
            <a:fillRect/>
          </a:stretch>
        </p:blipFill>
        <p:spPr>
          <a:xfrm>
            <a:off x="10624738" y="2994165"/>
            <a:ext cx="1190344" cy="1255774"/>
          </a:xfrm>
          <a:prstGeom prst="rect">
            <a:avLst/>
          </a:prstGeom>
        </p:spPr>
      </p:pic>
      <p:pic>
        <p:nvPicPr>
          <p:cNvPr id="5" name="Picture 4">
            <a:extLst>
              <a:ext uri="{FF2B5EF4-FFF2-40B4-BE49-F238E27FC236}">
                <a16:creationId xmlns:a16="http://schemas.microsoft.com/office/drawing/2014/main" id="{2A55CF31-8EA7-41EA-A41B-415731AE989F}"/>
              </a:ext>
            </a:extLst>
          </p:cNvPr>
          <p:cNvPicPr>
            <a:picLocks noChangeAspect="1"/>
          </p:cNvPicPr>
          <p:nvPr/>
        </p:nvPicPr>
        <p:blipFill>
          <a:blip r:embed="rId7"/>
          <a:stretch>
            <a:fillRect/>
          </a:stretch>
        </p:blipFill>
        <p:spPr>
          <a:xfrm>
            <a:off x="10154227" y="3328482"/>
            <a:ext cx="601138" cy="723551"/>
          </a:xfrm>
          <a:prstGeom prst="rect">
            <a:avLst/>
          </a:prstGeom>
        </p:spPr>
      </p:pic>
      <p:cxnSp>
        <p:nvCxnSpPr>
          <p:cNvPr id="12" name="Straight Arrow Connector 11">
            <a:extLst>
              <a:ext uri="{FF2B5EF4-FFF2-40B4-BE49-F238E27FC236}">
                <a16:creationId xmlns:a16="http://schemas.microsoft.com/office/drawing/2014/main" id="{88AC3E03-37D8-42A1-84F2-DB3EFAF0A788}"/>
              </a:ext>
            </a:extLst>
          </p:cNvPr>
          <p:cNvCxnSpPr>
            <a:cxnSpLocks/>
          </p:cNvCxnSpPr>
          <p:nvPr/>
        </p:nvCxnSpPr>
        <p:spPr>
          <a:xfrm flipV="1">
            <a:off x="9565021" y="3617219"/>
            <a:ext cx="609600"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420C727-5639-4380-B163-6C41D55D1832}"/>
              </a:ext>
            </a:extLst>
          </p:cNvPr>
          <p:cNvCxnSpPr>
            <a:cxnSpLocks/>
          </p:cNvCxnSpPr>
          <p:nvPr/>
        </p:nvCxnSpPr>
        <p:spPr>
          <a:xfrm flipH="1" flipV="1">
            <a:off x="9346309" y="3702957"/>
            <a:ext cx="581602" cy="1"/>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CA5D5B29-3705-4898-BBC4-C721F5C39C4B}"/>
              </a:ext>
            </a:extLst>
          </p:cNvPr>
          <p:cNvPicPr>
            <a:picLocks noChangeAspect="1"/>
          </p:cNvPicPr>
          <p:nvPr/>
        </p:nvPicPr>
        <p:blipFill>
          <a:blip r:embed="rId8"/>
          <a:stretch>
            <a:fillRect/>
          </a:stretch>
        </p:blipFill>
        <p:spPr>
          <a:xfrm rot="5400000">
            <a:off x="3010734" y="3237569"/>
            <a:ext cx="1175945" cy="1034605"/>
          </a:xfrm>
          <a:prstGeom prst="rect">
            <a:avLst/>
          </a:prstGeom>
        </p:spPr>
      </p:pic>
      <p:pic>
        <p:nvPicPr>
          <p:cNvPr id="19" name="Picture 18">
            <a:extLst>
              <a:ext uri="{FF2B5EF4-FFF2-40B4-BE49-F238E27FC236}">
                <a16:creationId xmlns:a16="http://schemas.microsoft.com/office/drawing/2014/main" id="{56B87875-6038-4E63-9A62-30AE9200CC5F}"/>
              </a:ext>
            </a:extLst>
          </p:cNvPr>
          <p:cNvPicPr>
            <a:picLocks noChangeAspect="1"/>
          </p:cNvPicPr>
          <p:nvPr/>
        </p:nvPicPr>
        <p:blipFill>
          <a:blip r:embed="rId9"/>
          <a:stretch>
            <a:fillRect/>
          </a:stretch>
        </p:blipFill>
        <p:spPr>
          <a:xfrm>
            <a:off x="559975" y="1929344"/>
            <a:ext cx="1590694" cy="1523672"/>
          </a:xfrm>
          <a:prstGeom prst="rect">
            <a:avLst/>
          </a:prstGeom>
        </p:spPr>
      </p:pic>
      <p:cxnSp>
        <p:nvCxnSpPr>
          <p:cNvPr id="21" name="Connector: Elbow 20">
            <a:extLst>
              <a:ext uri="{FF2B5EF4-FFF2-40B4-BE49-F238E27FC236}">
                <a16:creationId xmlns:a16="http://schemas.microsoft.com/office/drawing/2014/main" id="{9295A8D1-D301-4823-A4B7-E8E541A3B341}"/>
              </a:ext>
            </a:extLst>
          </p:cNvPr>
          <p:cNvCxnSpPr>
            <a:cxnSpLocks/>
            <a:stCxn id="19" idx="2"/>
          </p:cNvCxnSpPr>
          <p:nvPr/>
        </p:nvCxnSpPr>
        <p:spPr>
          <a:xfrm rot="16200000" flipH="1">
            <a:off x="1900932" y="2907406"/>
            <a:ext cx="328409" cy="1419628"/>
          </a:xfrm>
          <a:prstGeom prst="bentConnector2">
            <a:avLst/>
          </a:prstGeom>
          <a:ln w="57150">
            <a:headEnd type="non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72E5DC0-B5B1-4543-8A51-9202B5777156}"/>
              </a:ext>
            </a:extLst>
          </p:cNvPr>
          <p:cNvCxnSpPr>
            <a:cxnSpLocks/>
          </p:cNvCxnSpPr>
          <p:nvPr/>
        </p:nvCxnSpPr>
        <p:spPr>
          <a:xfrm flipV="1">
            <a:off x="4185699" y="3733766"/>
            <a:ext cx="735620" cy="1"/>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EA69A605-5B81-4D12-8037-CAED4953C8AD}"/>
              </a:ext>
            </a:extLst>
          </p:cNvPr>
          <p:cNvPicPr>
            <a:picLocks noChangeAspect="1"/>
          </p:cNvPicPr>
          <p:nvPr/>
        </p:nvPicPr>
        <p:blipFill>
          <a:blip r:embed="rId10"/>
          <a:stretch>
            <a:fillRect/>
          </a:stretch>
        </p:blipFill>
        <p:spPr>
          <a:xfrm>
            <a:off x="5827790" y="2836458"/>
            <a:ext cx="983821" cy="402423"/>
          </a:xfrm>
          <a:prstGeom prst="rect">
            <a:avLst/>
          </a:prstGeom>
        </p:spPr>
      </p:pic>
      <p:pic>
        <p:nvPicPr>
          <p:cNvPr id="32" name="Picture 31">
            <a:extLst>
              <a:ext uri="{FF2B5EF4-FFF2-40B4-BE49-F238E27FC236}">
                <a16:creationId xmlns:a16="http://schemas.microsoft.com/office/drawing/2014/main" id="{8486C846-86C6-42A7-B549-CE425C7942EB}"/>
              </a:ext>
            </a:extLst>
          </p:cNvPr>
          <p:cNvPicPr>
            <a:picLocks noChangeAspect="1"/>
          </p:cNvPicPr>
          <p:nvPr/>
        </p:nvPicPr>
        <p:blipFill>
          <a:blip r:embed="rId11"/>
          <a:stretch>
            <a:fillRect/>
          </a:stretch>
        </p:blipFill>
        <p:spPr>
          <a:xfrm>
            <a:off x="5827790" y="3229662"/>
            <a:ext cx="1032053" cy="422152"/>
          </a:xfrm>
          <a:prstGeom prst="rect">
            <a:avLst/>
          </a:prstGeom>
        </p:spPr>
      </p:pic>
      <p:pic>
        <p:nvPicPr>
          <p:cNvPr id="34" name="Picture 33">
            <a:extLst>
              <a:ext uri="{FF2B5EF4-FFF2-40B4-BE49-F238E27FC236}">
                <a16:creationId xmlns:a16="http://schemas.microsoft.com/office/drawing/2014/main" id="{D928804E-9707-434A-AD41-2E099A2568B2}"/>
              </a:ext>
            </a:extLst>
          </p:cNvPr>
          <p:cNvPicPr>
            <a:picLocks noChangeAspect="1"/>
          </p:cNvPicPr>
          <p:nvPr/>
        </p:nvPicPr>
        <p:blipFill>
          <a:blip r:embed="rId11"/>
          <a:stretch>
            <a:fillRect/>
          </a:stretch>
        </p:blipFill>
        <p:spPr>
          <a:xfrm>
            <a:off x="5827790" y="3642595"/>
            <a:ext cx="1032053" cy="422152"/>
          </a:xfrm>
          <a:prstGeom prst="rect">
            <a:avLst/>
          </a:prstGeom>
        </p:spPr>
      </p:pic>
      <p:pic>
        <p:nvPicPr>
          <p:cNvPr id="35" name="Picture 34">
            <a:extLst>
              <a:ext uri="{FF2B5EF4-FFF2-40B4-BE49-F238E27FC236}">
                <a16:creationId xmlns:a16="http://schemas.microsoft.com/office/drawing/2014/main" id="{ACEDA608-361E-4D1F-8B71-52BDE06CC6F2}"/>
              </a:ext>
            </a:extLst>
          </p:cNvPr>
          <p:cNvPicPr>
            <a:picLocks noChangeAspect="1"/>
          </p:cNvPicPr>
          <p:nvPr/>
        </p:nvPicPr>
        <p:blipFill>
          <a:blip r:embed="rId12"/>
          <a:stretch>
            <a:fillRect/>
          </a:stretch>
        </p:blipFill>
        <p:spPr>
          <a:xfrm>
            <a:off x="5827790" y="4055528"/>
            <a:ext cx="1026649" cy="419941"/>
          </a:xfrm>
          <a:prstGeom prst="rect">
            <a:avLst/>
          </a:prstGeom>
        </p:spPr>
      </p:pic>
      <p:pic>
        <p:nvPicPr>
          <p:cNvPr id="36" name="Picture 35">
            <a:extLst>
              <a:ext uri="{FF2B5EF4-FFF2-40B4-BE49-F238E27FC236}">
                <a16:creationId xmlns:a16="http://schemas.microsoft.com/office/drawing/2014/main" id="{6419E18F-2FCC-494B-BEA2-BBA9468D70E3}"/>
              </a:ext>
            </a:extLst>
          </p:cNvPr>
          <p:cNvPicPr>
            <a:picLocks noChangeAspect="1"/>
          </p:cNvPicPr>
          <p:nvPr/>
        </p:nvPicPr>
        <p:blipFill>
          <a:blip r:embed="rId11"/>
          <a:stretch>
            <a:fillRect/>
          </a:stretch>
        </p:blipFill>
        <p:spPr>
          <a:xfrm>
            <a:off x="5827790" y="4466250"/>
            <a:ext cx="1032053" cy="422152"/>
          </a:xfrm>
          <a:prstGeom prst="rect">
            <a:avLst/>
          </a:prstGeom>
        </p:spPr>
      </p:pic>
      <p:cxnSp>
        <p:nvCxnSpPr>
          <p:cNvPr id="47" name="Straight Arrow Connector 46">
            <a:extLst>
              <a:ext uri="{FF2B5EF4-FFF2-40B4-BE49-F238E27FC236}">
                <a16:creationId xmlns:a16="http://schemas.microsoft.com/office/drawing/2014/main" id="{0BBA763D-0FEC-4E55-B761-F5BFF1213C4F}"/>
              </a:ext>
            </a:extLst>
          </p:cNvPr>
          <p:cNvCxnSpPr>
            <a:cxnSpLocks/>
          </p:cNvCxnSpPr>
          <p:nvPr/>
        </p:nvCxnSpPr>
        <p:spPr>
          <a:xfrm>
            <a:off x="7237201" y="4186391"/>
            <a:ext cx="778585"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9C93F1DB-6A34-4A5F-BEE0-9E1BB7E1FCCF}"/>
              </a:ext>
            </a:extLst>
          </p:cNvPr>
          <p:cNvCxnSpPr>
            <a:cxnSpLocks/>
          </p:cNvCxnSpPr>
          <p:nvPr/>
        </p:nvCxnSpPr>
        <p:spPr>
          <a:xfrm flipH="1">
            <a:off x="7021758" y="4278268"/>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2377A19B-0973-496B-83EF-B801912EA244}"/>
              </a:ext>
            </a:extLst>
          </p:cNvPr>
          <p:cNvCxnSpPr>
            <a:cxnSpLocks/>
          </p:cNvCxnSpPr>
          <p:nvPr/>
        </p:nvCxnSpPr>
        <p:spPr>
          <a:xfrm>
            <a:off x="7237201" y="4584971"/>
            <a:ext cx="622226"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4B3828BB-4ADC-4375-B560-EFD227F3D426}"/>
              </a:ext>
            </a:extLst>
          </p:cNvPr>
          <p:cNvCxnSpPr>
            <a:cxnSpLocks/>
          </p:cNvCxnSpPr>
          <p:nvPr/>
        </p:nvCxnSpPr>
        <p:spPr>
          <a:xfrm flipH="1">
            <a:off x="7021758" y="4676846"/>
            <a:ext cx="618958" cy="2"/>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68A5225-2734-478F-ABF7-96039463A8E2}"/>
              </a:ext>
            </a:extLst>
          </p:cNvPr>
          <p:cNvCxnSpPr>
            <a:cxnSpLocks/>
          </p:cNvCxnSpPr>
          <p:nvPr/>
        </p:nvCxnSpPr>
        <p:spPr>
          <a:xfrm>
            <a:off x="7230964" y="3787812"/>
            <a:ext cx="778585"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10F6B551-B3C8-4241-854F-4E2FDADED44D}"/>
              </a:ext>
            </a:extLst>
          </p:cNvPr>
          <p:cNvCxnSpPr>
            <a:cxnSpLocks/>
          </p:cNvCxnSpPr>
          <p:nvPr/>
        </p:nvCxnSpPr>
        <p:spPr>
          <a:xfrm flipH="1">
            <a:off x="7015521" y="3879689"/>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D8E5F4E-CE72-4F06-A492-4497A6F8EA2E}"/>
              </a:ext>
            </a:extLst>
          </p:cNvPr>
          <p:cNvCxnSpPr>
            <a:cxnSpLocks/>
          </p:cNvCxnSpPr>
          <p:nvPr/>
        </p:nvCxnSpPr>
        <p:spPr>
          <a:xfrm>
            <a:off x="7226716" y="3389233"/>
            <a:ext cx="778585"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D72095A-6CBF-4391-9D2C-D30D411F0FFC}"/>
              </a:ext>
            </a:extLst>
          </p:cNvPr>
          <p:cNvCxnSpPr>
            <a:cxnSpLocks/>
          </p:cNvCxnSpPr>
          <p:nvPr/>
        </p:nvCxnSpPr>
        <p:spPr>
          <a:xfrm flipH="1">
            <a:off x="7011273" y="3481110"/>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7A609BF5-051A-440D-8A7D-49B140BD71B6}"/>
              </a:ext>
            </a:extLst>
          </p:cNvPr>
          <p:cNvCxnSpPr>
            <a:cxnSpLocks/>
          </p:cNvCxnSpPr>
          <p:nvPr/>
        </p:nvCxnSpPr>
        <p:spPr>
          <a:xfrm>
            <a:off x="7229984" y="3002448"/>
            <a:ext cx="778585" cy="1"/>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3E338AAB-C722-437C-8FDD-B273EBDD5F42}"/>
              </a:ext>
            </a:extLst>
          </p:cNvPr>
          <p:cNvCxnSpPr>
            <a:cxnSpLocks/>
          </p:cNvCxnSpPr>
          <p:nvPr/>
        </p:nvCxnSpPr>
        <p:spPr>
          <a:xfrm flipH="1">
            <a:off x="7014541" y="3094325"/>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95E042EF-DF6B-4F2F-8FA6-60182EC450ED}"/>
              </a:ext>
            </a:extLst>
          </p:cNvPr>
          <p:cNvCxnSpPr>
            <a:cxnSpLocks/>
          </p:cNvCxnSpPr>
          <p:nvPr/>
        </p:nvCxnSpPr>
        <p:spPr>
          <a:xfrm>
            <a:off x="6944234" y="3429000"/>
            <a:ext cx="0" cy="1459402"/>
          </a:xfrm>
          <a:prstGeom prst="straightConnector1">
            <a:avLst/>
          </a:prstGeom>
          <a:ln w="57150">
            <a:solidFill>
              <a:srgbClr val="FFC000"/>
            </a:solidFill>
            <a:headEnd type="none"/>
            <a:tailEnd type="triangle"/>
          </a:ln>
        </p:spPr>
        <p:style>
          <a:lnRef idx="1">
            <a:schemeClr val="dk1"/>
          </a:lnRef>
          <a:fillRef idx="0">
            <a:schemeClr val="dk1"/>
          </a:fillRef>
          <a:effectRef idx="0">
            <a:schemeClr val="dk1"/>
          </a:effectRef>
          <a:fontRef idx="minor">
            <a:schemeClr val="tx1"/>
          </a:fontRef>
        </p:style>
      </p:cxnSp>
      <p:pic>
        <p:nvPicPr>
          <p:cNvPr id="79" name="Picture 78">
            <a:extLst>
              <a:ext uri="{FF2B5EF4-FFF2-40B4-BE49-F238E27FC236}">
                <a16:creationId xmlns:a16="http://schemas.microsoft.com/office/drawing/2014/main" id="{5A9C1E6C-252B-41B2-9893-99AFDB96EC50}"/>
              </a:ext>
            </a:extLst>
          </p:cNvPr>
          <p:cNvPicPr>
            <a:picLocks noChangeAspect="1"/>
          </p:cNvPicPr>
          <p:nvPr/>
        </p:nvPicPr>
        <p:blipFill>
          <a:blip r:embed="rId9"/>
          <a:stretch>
            <a:fillRect/>
          </a:stretch>
        </p:blipFill>
        <p:spPr>
          <a:xfrm>
            <a:off x="559975" y="4386353"/>
            <a:ext cx="1590694" cy="1523672"/>
          </a:xfrm>
          <a:prstGeom prst="rect">
            <a:avLst/>
          </a:prstGeom>
        </p:spPr>
      </p:pic>
      <p:cxnSp>
        <p:nvCxnSpPr>
          <p:cNvPr id="80" name="Connector: Elbow 79">
            <a:extLst>
              <a:ext uri="{FF2B5EF4-FFF2-40B4-BE49-F238E27FC236}">
                <a16:creationId xmlns:a16="http://schemas.microsoft.com/office/drawing/2014/main" id="{18A7FBD5-27DD-4FF7-858D-9B62ADBA16C8}"/>
              </a:ext>
            </a:extLst>
          </p:cNvPr>
          <p:cNvCxnSpPr>
            <a:cxnSpLocks/>
            <a:stCxn id="79" idx="0"/>
          </p:cNvCxnSpPr>
          <p:nvPr/>
        </p:nvCxnSpPr>
        <p:spPr>
          <a:xfrm rot="5400000" flipH="1" flipV="1">
            <a:off x="1784610" y="3358525"/>
            <a:ext cx="598541" cy="1457116"/>
          </a:xfrm>
          <a:prstGeom prst="bentConnector2">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86" name="TextBox 85">
            <a:extLst>
              <a:ext uri="{FF2B5EF4-FFF2-40B4-BE49-F238E27FC236}">
                <a16:creationId xmlns:a16="http://schemas.microsoft.com/office/drawing/2014/main" id="{292D57AD-5ED0-4338-9760-695A1F597F51}"/>
              </a:ext>
            </a:extLst>
          </p:cNvPr>
          <p:cNvSpPr txBox="1"/>
          <p:nvPr/>
        </p:nvSpPr>
        <p:spPr>
          <a:xfrm>
            <a:off x="3187325" y="2694116"/>
            <a:ext cx="669927" cy="544765"/>
          </a:xfrm>
          <a:prstGeom prst="rect">
            <a:avLst/>
          </a:prstGeom>
          <a:noFill/>
        </p:spPr>
        <p:txBody>
          <a:bodyPr wrap="none" lIns="182880" tIns="146304" rIns="182880" bIns="146304" rtlCol="0">
            <a:spAutoFit/>
          </a:bodyPr>
          <a:lstStyle/>
          <a:p>
            <a:pPr>
              <a:lnSpc>
                <a:spcPct val="90000"/>
              </a:lnSpc>
            </a:pPr>
            <a:r>
              <a:rPr lang="en-US" b="1" spc="-102" dirty="0">
                <a:ln w="3175">
                  <a:noFill/>
                </a:ln>
                <a:solidFill>
                  <a:srgbClr val="505050"/>
                </a:solidFill>
                <a:latin typeface="Segoe UI Light"/>
                <a:cs typeface="Segoe UI" pitchFamily="34" charset="0"/>
              </a:rPr>
              <a:t>ETL</a:t>
            </a:r>
            <a:endParaRPr lang="en-US" sz="2000" b="1" spc="-102" dirty="0">
              <a:ln w="3175">
                <a:noFill/>
              </a:ln>
              <a:solidFill>
                <a:srgbClr val="505050"/>
              </a:solidFill>
              <a:latin typeface="Segoe UI Light"/>
              <a:cs typeface="Segoe UI" pitchFamily="34" charset="0"/>
            </a:endParaRPr>
          </a:p>
        </p:txBody>
      </p:sp>
      <p:sp>
        <p:nvSpPr>
          <p:cNvPr id="87" name="TextBox 86">
            <a:extLst>
              <a:ext uri="{FF2B5EF4-FFF2-40B4-BE49-F238E27FC236}">
                <a16:creationId xmlns:a16="http://schemas.microsoft.com/office/drawing/2014/main" id="{EEE0C087-269D-446D-B56B-5A6146C28D21}"/>
              </a:ext>
            </a:extLst>
          </p:cNvPr>
          <p:cNvSpPr txBox="1"/>
          <p:nvPr/>
        </p:nvSpPr>
        <p:spPr>
          <a:xfrm>
            <a:off x="5043659" y="2103970"/>
            <a:ext cx="1456361" cy="821763"/>
          </a:xfrm>
          <a:prstGeom prst="rect">
            <a:avLst/>
          </a:prstGeom>
          <a:noFill/>
        </p:spPr>
        <p:txBody>
          <a:bodyPr wrap="none" lIns="182880" tIns="146304" rIns="182880" bIns="146304" rtlCol="0">
            <a:spAutoFit/>
          </a:bodyPr>
          <a:lstStyle/>
          <a:p>
            <a:pPr algn="ctr">
              <a:lnSpc>
                <a:spcPct val="90000"/>
              </a:lnSpc>
            </a:pPr>
            <a:r>
              <a:rPr lang="en-US" b="1" spc="-102" dirty="0">
                <a:ln w="3175">
                  <a:noFill/>
                </a:ln>
                <a:solidFill>
                  <a:srgbClr val="505050"/>
                </a:solidFill>
                <a:latin typeface="Segoe UI Light"/>
                <a:cs typeface="Segoe UI" pitchFamily="34" charset="0"/>
              </a:rPr>
              <a:t>STAGING DB</a:t>
            </a:r>
          </a:p>
          <a:p>
            <a:pPr algn="ctr">
              <a:lnSpc>
                <a:spcPct val="90000"/>
              </a:lnSpc>
            </a:pPr>
            <a:r>
              <a:rPr lang="en-US" sz="2000" b="1" spc="-102" dirty="0">
                <a:ln w="3175">
                  <a:noFill/>
                </a:ln>
                <a:solidFill>
                  <a:srgbClr val="505050"/>
                </a:solidFill>
                <a:latin typeface="Segoe UI Light"/>
                <a:cs typeface="Segoe UI" pitchFamily="34" charset="0"/>
              </a:rPr>
              <a:t>QUEUES</a:t>
            </a:r>
          </a:p>
        </p:txBody>
      </p:sp>
      <p:sp>
        <p:nvSpPr>
          <p:cNvPr id="88" name="TextBox 87">
            <a:extLst>
              <a:ext uri="{FF2B5EF4-FFF2-40B4-BE49-F238E27FC236}">
                <a16:creationId xmlns:a16="http://schemas.microsoft.com/office/drawing/2014/main" id="{281566F1-AF93-4DE3-98AD-6D39E33BD2A0}"/>
              </a:ext>
            </a:extLst>
          </p:cNvPr>
          <p:cNvSpPr txBox="1"/>
          <p:nvPr/>
        </p:nvSpPr>
        <p:spPr>
          <a:xfrm>
            <a:off x="7894021" y="2165401"/>
            <a:ext cx="1641668" cy="849463"/>
          </a:xfrm>
          <a:prstGeom prst="rect">
            <a:avLst/>
          </a:prstGeom>
          <a:noFill/>
        </p:spPr>
        <p:txBody>
          <a:bodyPr wrap="none" lIns="182880" tIns="146304" rIns="182880" bIns="146304" rtlCol="0">
            <a:spAutoFit/>
          </a:bodyPr>
          <a:lstStyle/>
          <a:p>
            <a:pPr algn="ctr">
              <a:lnSpc>
                <a:spcPct val="90000"/>
              </a:lnSpc>
            </a:pPr>
            <a:r>
              <a:rPr lang="en-US" sz="2000" b="1" spc="-102" dirty="0">
                <a:ln w="3175">
                  <a:noFill/>
                </a:ln>
                <a:solidFill>
                  <a:srgbClr val="505050"/>
                </a:solidFill>
                <a:latin typeface="Segoe UI Light"/>
                <a:cs typeface="Segoe UI" pitchFamily="34" charset="0"/>
              </a:rPr>
              <a:t>BizTalk Server</a:t>
            </a:r>
          </a:p>
          <a:p>
            <a:pPr algn="ctr">
              <a:lnSpc>
                <a:spcPct val="90000"/>
              </a:lnSpc>
            </a:pPr>
            <a:r>
              <a:rPr lang="en-US" sz="2000" b="1" spc="-102" dirty="0">
                <a:ln w="3175">
                  <a:noFill/>
                </a:ln>
                <a:solidFill>
                  <a:srgbClr val="505050"/>
                </a:solidFill>
                <a:latin typeface="Segoe UI Light"/>
                <a:cs typeface="Segoe UI" pitchFamily="34" charset="0"/>
              </a:rPr>
              <a:t>2016</a:t>
            </a:r>
          </a:p>
        </p:txBody>
      </p:sp>
      <p:sp>
        <p:nvSpPr>
          <p:cNvPr id="89" name="TextBox 88">
            <a:extLst>
              <a:ext uri="{FF2B5EF4-FFF2-40B4-BE49-F238E27FC236}">
                <a16:creationId xmlns:a16="http://schemas.microsoft.com/office/drawing/2014/main" id="{0E57FA31-6830-4C6B-B883-D471C0FAAD14}"/>
              </a:ext>
            </a:extLst>
          </p:cNvPr>
          <p:cNvSpPr txBox="1"/>
          <p:nvPr/>
        </p:nvSpPr>
        <p:spPr>
          <a:xfrm>
            <a:off x="10238560" y="2497013"/>
            <a:ext cx="1576522" cy="572464"/>
          </a:xfrm>
          <a:prstGeom prst="rect">
            <a:avLst/>
          </a:prstGeom>
          <a:noFill/>
        </p:spPr>
        <p:txBody>
          <a:bodyPr wrap="none" lIns="182880" tIns="146304" rIns="182880" bIns="146304" rtlCol="0">
            <a:spAutoFit/>
          </a:bodyPr>
          <a:lstStyle/>
          <a:p>
            <a:pPr algn="ctr">
              <a:lnSpc>
                <a:spcPct val="90000"/>
              </a:lnSpc>
            </a:pPr>
            <a:r>
              <a:rPr lang="en-US" sz="2000" b="1" spc="-102" dirty="0">
                <a:ln w="3175">
                  <a:noFill/>
                </a:ln>
                <a:solidFill>
                  <a:srgbClr val="505050"/>
                </a:solidFill>
                <a:latin typeface="Segoe UI Light"/>
                <a:cs typeface="Segoe UI" pitchFamily="34" charset="0"/>
              </a:rPr>
              <a:t>SAP PI / SAP</a:t>
            </a:r>
          </a:p>
        </p:txBody>
      </p:sp>
      <p:grpSp>
        <p:nvGrpSpPr>
          <p:cNvPr id="95" name="Group 94">
            <a:extLst>
              <a:ext uri="{FF2B5EF4-FFF2-40B4-BE49-F238E27FC236}">
                <a16:creationId xmlns:a16="http://schemas.microsoft.com/office/drawing/2014/main" id="{14119FDA-42DF-4118-97A4-0BBBB411CFEF}"/>
              </a:ext>
            </a:extLst>
          </p:cNvPr>
          <p:cNvGrpSpPr/>
          <p:nvPr/>
        </p:nvGrpSpPr>
        <p:grpSpPr>
          <a:xfrm>
            <a:off x="2345896" y="2694117"/>
            <a:ext cx="2505622" cy="3629892"/>
            <a:chOff x="2345896" y="2694117"/>
            <a:chExt cx="2505622" cy="3629892"/>
          </a:xfrm>
        </p:grpSpPr>
        <p:sp>
          <p:nvSpPr>
            <p:cNvPr id="85" name="Rectangle 84">
              <a:extLst>
                <a:ext uri="{FF2B5EF4-FFF2-40B4-BE49-F238E27FC236}">
                  <a16:creationId xmlns:a16="http://schemas.microsoft.com/office/drawing/2014/main" id="{D2EF881E-90C3-4D76-8388-580BB586EE21}"/>
                </a:ext>
              </a:extLst>
            </p:cNvPr>
            <p:cNvSpPr/>
            <p:nvPr/>
          </p:nvSpPr>
          <p:spPr bwMode="auto">
            <a:xfrm>
              <a:off x="2600786" y="2694117"/>
              <a:ext cx="1911255" cy="1890854"/>
            </a:xfrm>
            <a:prstGeom prst="rect">
              <a:avLst/>
            </a:prstGeom>
            <a:noFill/>
            <a:ln w="571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0974571D-4159-46B6-9CD7-E751BF914225}"/>
                </a:ext>
              </a:extLst>
            </p:cNvPr>
            <p:cNvSpPr txBox="1"/>
            <p:nvPr/>
          </p:nvSpPr>
          <p:spPr>
            <a:xfrm>
              <a:off x="2484250" y="4598808"/>
              <a:ext cx="2177134" cy="1098762"/>
            </a:xfrm>
            <a:prstGeom prst="rect">
              <a:avLst/>
            </a:prstGeom>
            <a:noFill/>
          </p:spPr>
          <p:txBody>
            <a:bodyPr wrap="none" lIns="182880" tIns="146304" rIns="182880" bIns="146304" rtlCol="0">
              <a:spAutoFit/>
            </a:bodyPr>
            <a:lstStyle/>
            <a:p>
              <a:pPr algn="ctr">
                <a:lnSpc>
                  <a:spcPct val="90000"/>
                </a:lnSpc>
              </a:pPr>
              <a:r>
                <a:rPr lang="en-US" b="1" spc="-102" dirty="0">
                  <a:ln w="3175">
                    <a:noFill/>
                  </a:ln>
                  <a:solidFill>
                    <a:srgbClr val="FF0000"/>
                  </a:solidFill>
                  <a:latin typeface="Segoe UI Light"/>
                  <a:cs typeface="Segoe UI" pitchFamily="34" charset="0"/>
                </a:rPr>
                <a:t>TAKING TO MUCH</a:t>
              </a:r>
            </a:p>
            <a:p>
              <a:pPr algn="ctr">
                <a:lnSpc>
                  <a:spcPct val="90000"/>
                </a:lnSpc>
              </a:pPr>
              <a:r>
                <a:rPr lang="en-US" sz="2000" b="1" spc="-102" dirty="0">
                  <a:ln w="3175">
                    <a:noFill/>
                  </a:ln>
                  <a:solidFill>
                    <a:srgbClr val="FF0000"/>
                  </a:solidFill>
                  <a:latin typeface="Segoe UI Light"/>
                  <a:cs typeface="Segoe UI" pitchFamily="34" charset="0"/>
                </a:rPr>
                <a:t>TIME TO PROCESS</a:t>
              </a:r>
            </a:p>
            <a:p>
              <a:pPr algn="ctr">
                <a:lnSpc>
                  <a:spcPct val="90000"/>
                </a:lnSpc>
              </a:pPr>
              <a:r>
                <a:rPr lang="en-US" sz="2000" b="1" spc="-102" dirty="0">
                  <a:ln w="3175">
                    <a:noFill/>
                  </a:ln>
                  <a:solidFill>
                    <a:srgbClr val="FF0000"/>
                  </a:solidFill>
                  <a:latin typeface="Segoe UI Light"/>
                  <a:cs typeface="Segoe UI" pitchFamily="34" charset="0"/>
                </a:rPr>
                <a:t>secs </a:t>
              </a:r>
              <a:r>
                <a:rPr lang="en-US" sz="2000" b="1" spc="-102" dirty="0">
                  <a:ln w="3175">
                    <a:noFill/>
                  </a:ln>
                  <a:solidFill>
                    <a:srgbClr val="FF0000"/>
                  </a:solidFill>
                  <a:latin typeface="Segoe UI Light"/>
                  <a:cs typeface="Segoe UI" pitchFamily="34" charset="0"/>
                  <a:sym typeface="Wingdings" panose="05000000000000000000" pitchFamily="2" charset="2"/>
                </a:rPr>
                <a:t></a:t>
              </a:r>
              <a:r>
                <a:rPr lang="en-US" sz="2000" b="1" spc="-102" dirty="0">
                  <a:ln w="3175">
                    <a:noFill/>
                  </a:ln>
                  <a:solidFill>
                    <a:srgbClr val="FF0000"/>
                  </a:solidFill>
                  <a:latin typeface="Segoe UI Light"/>
                  <a:cs typeface="Segoe UI" pitchFamily="34" charset="0"/>
                </a:rPr>
                <a:t> mins</a:t>
              </a:r>
            </a:p>
          </p:txBody>
        </p:sp>
        <p:sp>
          <p:nvSpPr>
            <p:cNvPr id="91" name="TextBox 90">
              <a:extLst>
                <a:ext uri="{FF2B5EF4-FFF2-40B4-BE49-F238E27FC236}">
                  <a16:creationId xmlns:a16="http://schemas.microsoft.com/office/drawing/2014/main" id="{9820C968-B6F6-4C8C-9975-855E701797BB}"/>
                </a:ext>
              </a:extLst>
            </p:cNvPr>
            <p:cNvSpPr txBox="1"/>
            <p:nvPr/>
          </p:nvSpPr>
          <p:spPr>
            <a:xfrm>
              <a:off x="2345896" y="5529945"/>
              <a:ext cx="2505622" cy="794064"/>
            </a:xfrm>
            <a:prstGeom prst="rect">
              <a:avLst/>
            </a:prstGeom>
            <a:noFill/>
          </p:spPr>
          <p:txBody>
            <a:bodyPr wrap="none" lIns="182880" tIns="146304" rIns="182880" bIns="146304" rtlCol="0">
              <a:spAutoFit/>
            </a:bodyPr>
            <a:lstStyle/>
            <a:p>
              <a:pPr algn="ctr">
                <a:lnSpc>
                  <a:spcPct val="90000"/>
                </a:lnSpc>
              </a:pPr>
              <a:r>
                <a:rPr lang="en-US" b="1" spc="-102" dirty="0">
                  <a:ln w="3175">
                    <a:noFill/>
                  </a:ln>
                  <a:solidFill>
                    <a:srgbClr val="FC6204"/>
                  </a:solidFill>
                  <a:latin typeface="Segoe UI Light"/>
                  <a:cs typeface="Segoe UI" pitchFamily="34" charset="0"/>
                </a:rPr>
                <a:t>One issue will affect both </a:t>
              </a:r>
            </a:p>
            <a:p>
              <a:pPr algn="ctr">
                <a:lnSpc>
                  <a:spcPct val="90000"/>
                </a:lnSpc>
              </a:pPr>
              <a:r>
                <a:rPr lang="en-US" b="1" spc="-102" dirty="0">
                  <a:ln w="3175">
                    <a:noFill/>
                  </a:ln>
                  <a:solidFill>
                    <a:srgbClr val="FC6204"/>
                  </a:solidFill>
                  <a:latin typeface="Segoe UI Light"/>
                  <a:cs typeface="Segoe UI" pitchFamily="34" charset="0"/>
                </a:rPr>
                <a:t>Business Units</a:t>
              </a:r>
              <a:endParaRPr lang="en-US" sz="2000" b="1" spc="-102" dirty="0">
                <a:ln w="3175">
                  <a:noFill/>
                </a:ln>
                <a:solidFill>
                  <a:srgbClr val="FC6204"/>
                </a:solidFill>
                <a:latin typeface="Segoe UI Light"/>
                <a:cs typeface="Segoe UI" pitchFamily="34" charset="0"/>
              </a:endParaRPr>
            </a:p>
          </p:txBody>
        </p:sp>
      </p:grpSp>
      <p:grpSp>
        <p:nvGrpSpPr>
          <p:cNvPr id="96" name="Group 95">
            <a:extLst>
              <a:ext uri="{FF2B5EF4-FFF2-40B4-BE49-F238E27FC236}">
                <a16:creationId xmlns:a16="http://schemas.microsoft.com/office/drawing/2014/main" id="{740FC1AC-20BE-4C20-8B94-5CFB8B771B33}"/>
              </a:ext>
            </a:extLst>
          </p:cNvPr>
          <p:cNvGrpSpPr/>
          <p:nvPr/>
        </p:nvGrpSpPr>
        <p:grpSpPr>
          <a:xfrm>
            <a:off x="7179437" y="2161231"/>
            <a:ext cx="3119059" cy="4769729"/>
            <a:chOff x="7179437" y="2161231"/>
            <a:chExt cx="3119059" cy="4769729"/>
          </a:xfrm>
        </p:grpSpPr>
        <p:sp>
          <p:nvSpPr>
            <p:cNvPr id="93" name="Rectangle 92">
              <a:extLst>
                <a:ext uri="{FF2B5EF4-FFF2-40B4-BE49-F238E27FC236}">
                  <a16:creationId xmlns:a16="http://schemas.microsoft.com/office/drawing/2014/main" id="{A57B0595-DA70-4C80-8C73-E1D16C6F79C5}"/>
                </a:ext>
              </a:extLst>
            </p:cNvPr>
            <p:cNvSpPr/>
            <p:nvPr/>
          </p:nvSpPr>
          <p:spPr bwMode="auto">
            <a:xfrm>
              <a:off x="7754269" y="2161231"/>
              <a:ext cx="1949835" cy="3144194"/>
            </a:xfrm>
            <a:prstGeom prst="rect">
              <a:avLst/>
            </a:prstGeom>
            <a:noFill/>
            <a:ln w="57150">
              <a:solidFill>
                <a:srgbClr val="FFAC3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highlight>
                  <a:srgbClr val="FC6204"/>
                </a:highlight>
                <a:uLnTx/>
                <a:uFillTx/>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34EF3204-1EBF-49FB-8AFB-252FF365B411}"/>
                </a:ext>
              </a:extLst>
            </p:cNvPr>
            <p:cNvSpPr txBox="1"/>
            <p:nvPr/>
          </p:nvSpPr>
          <p:spPr>
            <a:xfrm>
              <a:off x="7179437" y="5333600"/>
              <a:ext cx="3119059" cy="1597360"/>
            </a:xfrm>
            <a:prstGeom prst="rect">
              <a:avLst/>
            </a:prstGeom>
            <a:noFill/>
          </p:spPr>
          <p:txBody>
            <a:bodyPr wrap="none" lIns="182880" tIns="146304" rIns="182880" bIns="146304" rtlCol="0">
              <a:spAutoFit/>
            </a:bodyPr>
            <a:lstStyle/>
            <a:p>
              <a:pPr algn="ctr">
                <a:lnSpc>
                  <a:spcPct val="90000"/>
                </a:lnSpc>
              </a:pPr>
              <a:r>
                <a:rPr lang="en-US" b="1" spc="-102" dirty="0">
                  <a:ln w="3175">
                    <a:noFill/>
                  </a:ln>
                  <a:solidFill>
                    <a:srgbClr val="FC6204"/>
                  </a:solidFill>
                  <a:latin typeface="Segoe UI Light"/>
                  <a:cs typeface="Segoe UI" pitchFamily="34" charset="0"/>
                </a:rPr>
                <a:t>One issue will affect both </a:t>
              </a:r>
            </a:p>
            <a:p>
              <a:pPr algn="ctr">
                <a:lnSpc>
                  <a:spcPct val="90000"/>
                </a:lnSpc>
              </a:pPr>
              <a:r>
                <a:rPr lang="en-US" b="1" spc="-102" dirty="0">
                  <a:ln w="3175">
                    <a:noFill/>
                  </a:ln>
                  <a:solidFill>
                    <a:srgbClr val="FC6204"/>
                  </a:solidFill>
                  <a:latin typeface="Segoe UI Light"/>
                  <a:cs typeface="Segoe UI" pitchFamily="34" charset="0"/>
                </a:rPr>
                <a:t>Business Units</a:t>
              </a:r>
            </a:p>
            <a:p>
              <a:pPr algn="ctr">
                <a:lnSpc>
                  <a:spcPct val="90000"/>
                </a:lnSpc>
              </a:pPr>
              <a:endParaRPr lang="en-US" b="1" spc="-102" dirty="0">
                <a:ln w="3175">
                  <a:noFill/>
                </a:ln>
                <a:solidFill>
                  <a:srgbClr val="FC6204"/>
                </a:solidFill>
                <a:latin typeface="Segoe UI Light"/>
                <a:cs typeface="Segoe UI" pitchFamily="34" charset="0"/>
              </a:endParaRPr>
            </a:p>
            <a:p>
              <a:pPr algn="ctr">
                <a:lnSpc>
                  <a:spcPct val="90000"/>
                </a:lnSpc>
              </a:pPr>
              <a:r>
                <a:rPr lang="en-US" sz="2000" b="1" spc="-102" dirty="0">
                  <a:ln w="3175">
                    <a:noFill/>
                  </a:ln>
                  <a:solidFill>
                    <a:srgbClr val="FC6204"/>
                  </a:solidFill>
                  <a:latin typeface="Segoe UI Light"/>
                  <a:cs typeface="Segoe UI" pitchFamily="34" charset="0"/>
                </a:rPr>
                <a:t>BU with less throughput</a:t>
              </a:r>
            </a:p>
            <a:p>
              <a:pPr algn="ctr">
                <a:lnSpc>
                  <a:spcPct val="90000"/>
                </a:lnSpc>
              </a:pPr>
              <a:r>
                <a:rPr lang="en-US" sz="2000" b="1" spc="-102" dirty="0">
                  <a:ln w="3175">
                    <a:noFill/>
                  </a:ln>
                  <a:solidFill>
                    <a:srgbClr val="FC6204"/>
                  </a:solidFill>
                  <a:latin typeface="Segoe UI Light"/>
                  <a:cs typeface="Segoe UI" pitchFamily="34" charset="0"/>
                </a:rPr>
                <a:t>was being affect by the other</a:t>
              </a:r>
            </a:p>
          </p:txBody>
        </p:sp>
      </p:grpSp>
      <p:sp>
        <p:nvSpPr>
          <p:cNvPr id="43" name="TextBox 42">
            <a:extLst>
              <a:ext uri="{FF2B5EF4-FFF2-40B4-BE49-F238E27FC236}">
                <a16:creationId xmlns:a16="http://schemas.microsoft.com/office/drawing/2014/main" id="{5E93D294-8022-40CB-99A1-422C25757774}"/>
              </a:ext>
            </a:extLst>
          </p:cNvPr>
          <p:cNvSpPr txBox="1"/>
          <p:nvPr/>
        </p:nvSpPr>
        <p:spPr>
          <a:xfrm>
            <a:off x="2674954" y="1572068"/>
            <a:ext cx="1825579" cy="1043363"/>
          </a:xfrm>
          <a:prstGeom prst="rect">
            <a:avLst/>
          </a:prstGeom>
          <a:noFill/>
        </p:spPr>
        <p:txBody>
          <a:bodyPr wrap="square" lIns="182880" tIns="146304" rIns="182880" bIns="146304" rtlCol="0">
            <a:spAutoFit/>
          </a:bodyPr>
          <a:lstStyle/>
          <a:p>
            <a:pPr lvl="0" algn="ctr">
              <a:lnSpc>
                <a:spcPct val="90000"/>
              </a:lnSpc>
              <a:defRPr/>
            </a:pPr>
            <a:r>
              <a:rPr lang="en-US" b="1" spc="-102" dirty="0">
                <a:ln w="3175">
                  <a:noFill/>
                </a:ln>
                <a:solidFill>
                  <a:srgbClr val="505050"/>
                </a:solidFill>
                <a:latin typeface="Segoe UI Light"/>
                <a:cs typeface="Segoe UI" pitchFamily="34" charset="0"/>
              </a:rPr>
              <a:t>5.706.929</a:t>
            </a:r>
            <a:endParaRPr kumimoji="0" lang="en-US"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lang="en-US" b="1" spc="-102" dirty="0">
                <a:ln w="3175">
                  <a:noFill/>
                </a:ln>
                <a:solidFill>
                  <a:srgbClr val="505050"/>
                </a:solidFill>
                <a:latin typeface="Segoe UI Light"/>
                <a:cs typeface="Segoe UI" pitchFamily="34" charset="0"/>
              </a:rPr>
              <a:t>items processed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b="1" i="0" u="none" strike="noStrike" kern="1200" cap="none" spc="-102" normalizeH="0" baseline="0" noProof="0" dirty="0">
                <a:ln w="3175">
                  <a:noFill/>
                </a:ln>
                <a:solidFill>
                  <a:srgbClr val="505050"/>
                </a:solidFill>
                <a:effectLst/>
                <a:uLnTx/>
                <a:uFillTx/>
                <a:latin typeface="Segoe UI Light"/>
                <a:ea typeface="+mn-ea"/>
                <a:cs typeface="Segoe UI" pitchFamily="34" charset="0"/>
              </a:rPr>
              <a:t>first month</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44" name="Rectangle 43">
            <a:extLst>
              <a:ext uri="{FF2B5EF4-FFF2-40B4-BE49-F238E27FC236}">
                <a16:creationId xmlns:a16="http://schemas.microsoft.com/office/drawing/2014/main" id="{EF2B50DA-8B67-43F0-922F-2E0AB23290C4}"/>
              </a:ext>
            </a:extLst>
          </p:cNvPr>
          <p:cNvSpPr/>
          <p:nvPr/>
        </p:nvSpPr>
        <p:spPr bwMode="auto">
          <a:xfrm>
            <a:off x="2605907" y="1582235"/>
            <a:ext cx="1911255" cy="958225"/>
          </a:xfrm>
          <a:prstGeom prst="rect">
            <a:avLst/>
          </a:prstGeom>
          <a:noFill/>
          <a:ln w="5715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err="1">
              <a:ln>
                <a:noFill/>
              </a:ln>
              <a:solidFill>
                <a:srgbClr val="00B050"/>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A6068276-B945-4EC0-AE8B-2A95525EECB6}"/>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6810516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
                                        <p:tgtEl>
                                          <p:spTgt spid="80"/>
                                        </p:tgtEl>
                                      </p:cBhvr>
                                    </p:animEffect>
                                    <p:anim calcmode="lin" valueType="num">
                                      <p:cBhvr>
                                        <p:cTn id="8" dur="100" fill="hold"/>
                                        <p:tgtEl>
                                          <p:spTgt spid="80"/>
                                        </p:tgtEl>
                                        <p:attrNameLst>
                                          <p:attrName>ppt_x</p:attrName>
                                        </p:attrNameLst>
                                      </p:cBhvr>
                                      <p:tavLst>
                                        <p:tav tm="0">
                                          <p:val>
                                            <p:strVal val="#ppt_x"/>
                                          </p:val>
                                        </p:tav>
                                        <p:tav tm="100000">
                                          <p:val>
                                            <p:strVal val="#ppt_x"/>
                                          </p:val>
                                        </p:tav>
                                      </p:tavLst>
                                    </p:anim>
                                    <p:anim calcmode="lin" valueType="num">
                                      <p:cBhvr>
                                        <p:cTn id="9" dur="100" fill="hold"/>
                                        <p:tgtEl>
                                          <p:spTgt spid="8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
                                        <p:tgtEl>
                                          <p:spTgt spid="79"/>
                                        </p:tgtEl>
                                      </p:cBhvr>
                                    </p:animEffect>
                                    <p:anim calcmode="lin" valueType="num">
                                      <p:cBhvr>
                                        <p:cTn id="13" dur="100" fill="hold"/>
                                        <p:tgtEl>
                                          <p:spTgt spid="79"/>
                                        </p:tgtEl>
                                        <p:attrNameLst>
                                          <p:attrName>ppt_x</p:attrName>
                                        </p:attrNameLst>
                                      </p:cBhvr>
                                      <p:tavLst>
                                        <p:tav tm="0">
                                          <p:val>
                                            <p:strVal val="#ppt_x"/>
                                          </p:val>
                                        </p:tav>
                                        <p:tav tm="100000">
                                          <p:val>
                                            <p:strVal val="#ppt_x"/>
                                          </p:val>
                                        </p:tav>
                                      </p:tavLst>
                                    </p:anim>
                                    <p:anim calcmode="lin" valueType="num">
                                      <p:cBhvr>
                                        <p:cTn id="14" dur="1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additive="base">
                                        <p:cTn id="19" dur="200" fill="hold"/>
                                        <p:tgtEl>
                                          <p:spTgt spid="95"/>
                                        </p:tgtEl>
                                        <p:attrNameLst>
                                          <p:attrName>ppt_x</p:attrName>
                                        </p:attrNameLst>
                                      </p:cBhvr>
                                      <p:tavLst>
                                        <p:tav tm="0">
                                          <p:val>
                                            <p:strVal val="#ppt_x"/>
                                          </p:val>
                                        </p:tav>
                                        <p:tav tm="100000">
                                          <p:val>
                                            <p:strVal val="#ppt_x"/>
                                          </p:val>
                                        </p:tav>
                                      </p:tavLst>
                                    </p:anim>
                                    <p:anim calcmode="lin" valueType="num">
                                      <p:cBhvr additive="base">
                                        <p:cTn id="20" dur="200" fill="hold"/>
                                        <p:tgtEl>
                                          <p:spTgt spid="95"/>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200" fill="hold"/>
                                        <p:tgtEl>
                                          <p:spTgt spid="44"/>
                                        </p:tgtEl>
                                        <p:attrNameLst>
                                          <p:attrName>ppt_x</p:attrName>
                                        </p:attrNameLst>
                                      </p:cBhvr>
                                      <p:tavLst>
                                        <p:tav tm="0">
                                          <p:val>
                                            <p:strVal val="#ppt_x"/>
                                          </p:val>
                                        </p:tav>
                                        <p:tav tm="100000">
                                          <p:val>
                                            <p:strVal val="#ppt_x"/>
                                          </p:val>
                                        </p:tav>
                                      </p:tavLst>
                                    </p:anim>
                                    <p:anim calcmode="lin" valueType="num">
                                      <p:cBhvr additive="base">
                                        <p:cTn id="24" dur="200" fill="hold"/>
                                        <p:tgtEl>
                                          <p:spTgt spid="4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200" fill="hold"/>
                                        <p:tgtEl>
                                          <p:spTgt spid="43"/>
                                        </p:tgtEl>
                                        <p:attrNameLst>
                                          <p:attrName>ppt_x</p:attrName>
                                        </p:attrNameLst>
                                      </p:cBhvr>
                                      <p:tavLst>
                                        <p:tav tm="0">
                                          <p:val>
                                            <p:strVal val="#ppt_x"/>
                                          </p:val>
                                        </p:tav>
                                        <p:tav tm="100000">
                                          <p:val>
                                            <p:strVal val="#ppt_x"/>
                                          </p:val>
                                        </p:tav>
                                      </p:tavLst>
                                    </p:anim>
                                    <p:anim calcmode="lin" valueType="num">
                                      <p:cBhvr additive="base">
                                        <p:cTn id="28" dur="200" fill="hold"/>
                                        <p:tgtEl>
                                          <p:spTgt spid="43"/>
                                        </p:tgtEl>
                                        <p:attrNameLst>
                                          <p:attrName>ppt_y</p:attrName>
                                        </p:attrNameLst>
                                      </p:cBhvr>
                                      <p:tavLst>
                                        <p:tav tm="0">
                                          <p:val>
                                            <p:strVal val="0-#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200" fill="hold"/>
                                        <p:tgtEl>
                                          <p:spTgt spid="96"/>
                                        </p:tgtEl>
                                        <p:attrNameLst>
                                          <p:attrName>ppt_x</p:attrName>
                                        </p:attrNameLst>
                                      </p:cBhvr>
                                      <p:tavLst>
                                        <p:tav tm="0">
                                          <p:val>
                                            <p:strVal val="#ppt_x"/>
                                          </p:val>
                                        </p:tav>
                                        <p:tav tm="100000">
                                          <p:val>
                                            <p:strVal val="#ppt_x"/>
                                          </p:val>
                                        </p:tav>
                                      </p:tavLst>
                                    </p:anim>
                                    <p:anim calcmode="lin" valueType="num">
                                      <p:cBhvr additive="base">
                                        <p:cTn id="32" dur="2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696FCFDE-1196-4F1E-BDDD-676CDB4D4581}"/>
              </a:ext>
            </a:extLst>
          </p:cNvPr>
          <p:cNvPicPr>
            <a:picLocks noChangeAspect="1"/>
          </p:cNvPicPr>
          <p:nvPr/>
        </p:nvPicPr>
        <p:blipFill>
          <a:blip r:embed="rId2"/>
          <a:stretch>
            <a:fillRect/>
          </a:stretch>
        </p:blipFill>
        <p:spPr>
          <a:xfrm>
            <a:off x="4946579" y="3064970"/>
            <a:ext cx="1014311" cy="1333449"/>
          </a:xfrm>
          <a:prstGeom prst="rect">
            <a:avLst/>
          </a:prstGeom>
        </p:spPr>
      </p:pic>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redesign </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solution for </a:t>
            </a:r>
            <a:r>
              <a:rPr lang="en-US" sz="6000" dirty="0">
                <a:solidFill>
                  <a:srgbClr val="505050"/>
                </a:solidFill>
                <a:latin typeface="Segoe UI Black" panose="020B0A02040204020203" pitchFamily="34" charset="0"/>
                <a:ea typeface="Segoe UI Black" panose="020B0A02040204020203" pitchFamily="34" charset="0"/>
              </a:rPr>
              <a:t>scaling</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pic>
        <p:nvPicPr>
          <p:cNvPr id="2" name="Picture 1">
            <a:extLst>
              <a:ext uri="{FF2B5EF4-FFF2-40B4-BE49-F238E27FC236}">
                <a16:creationId xmlns:a16="http://schemas.microsoft.com/office/drawing/2014/main" id="{B1FDBA05-6298-4B44-BB79-128C9B4B0840}"/>
              </a:ext>
            </a:extLst>
          </p:cNvPr>
          <p:cNvPicPr>
            <a:picLocks noChangeAspect="1"/>
          </p:cNvPicPr>
          <p:nvPr/>
        </p:nvPicPr>
        <p:blipFill>
          <a:blip r:embed="rId4"/>
          <a:stretch>
            <a:fillRect/>
          </a:stretch>
        </p:blipFill>
        <p:spPr>
          <a:xfrm>
            <a:off x="7884687" y="2842756"/>
            <a:ext cx="1436362" cy="2176184"/>
          </a:xfrm>
          <a:prstGeom prst="rect">
            <a:avLst/>
          </a:prstGeom>
        </p:spPr>
      </p:pic>
      <p:pic>
        <p:nvPicPr>
          <p:cNvPr id="9" name="Picture 8">
            <a:extLst>
              <a:ext uri="{FF2B5EF4-FFF2-40B4-BE49-F238E27FC236}">
                <a16:creationId xmlns:a16="http://schemas.microsoft.com/office/drawing/2014/main" id="{3EC97004-C9E8-4CEB-945B-0E848BAF3964}"/>
              </a:ext>
            </a:extLst>
          </p:cNvPr>
          <p:cNvPicPr>
            <a:picLocks noChangeAspect="1"/>
          </p:cNvPicPr>
          <p:nvPr/>
        </p:nvPicPr>
        <p:blipFill>
          <a:blip r:embed="rId5"/>
          <a:stretch>
            <a:fillRect/>
          </a:stretch>
        </p:blipFill>
        <p:spPr>
          <a:xfrm>
            <a:off x="10624738" y="2994165"/>
            <a:ext cx="1190344" cy="1255774"/>
          </a:xfrm>
          <a:prstGeom prst="rect">
            <a:avLst/>
          </a:prstGeom>
        </p:spPr>
      </p:pic>
      <p:pic>
        <p:nvPicPr>
          <p:cNvPr id="5" name="Picture 4">
            <a:extLst>
              <a:ext uri="{FF2B5EF4-FFF2-40B4-BE49-F238E27FC236}">
                <a16:creationId xmlns:a16="http://schemas.microsoft.com/office/drawing/2014/main" id="{2A55CF31-8EA7-41EA-A41B-415731AE989F}"/>
              </a:ext>
            </a:extLst>
          </p:cNvPr>
          <p:cNvPicPr>
            <a:picLocks noChangeAspect="1"/>
          </p:cNvPicPr>
          <p:nvPr/>
        </p:nvPicPr>
        <p:blipFill>
          <a:blip r:embed="rId6"/>
          <a:stretch>
            <a:fillRect/>
          </a:stretch>
        </p:blipFill>
        <p:spPr>
          <a:xfrm>
            <a:off x="10154227" y="3328482"/>
            <a:ext cx="601138" cy="723551"/>
          </a:xfrm>
          <a:prstGeom prst="rect">
            <a:avLst/>
          </a:prstGeom>
        </p:spPr>
      </p:pic>
      <p:cxnSp>
        <p:nvCxnSpPr>
          <p:cNvPr id="12" name="Straight Arrow Connector 11">
            <a:extLst>
              <a:ext uri="{FF2B5EF4-FFF2-40B4-BE49-F238E27FC236}">
                <a16:creationId xmlns:a16="http://schemas.microsoft.com/office/drawing/2014/main" id="{88AC3E03-37D8-42A1-84F2-DB3EFAF0A788}"/>
              </a:ext>
            </a:extLst>
          </p:cNvPr>
          <p:cNvCxnSpPr>
            <a:cxnSpLocks/>
          </p:cNvCxnSpPr>
          <p:nvPr/>
        </p:nvCxnSpPr>
        <p:spPr>
          <a:xfrm flipV="1">
            <a:off x="9558737" y="3367202"/>
            <a:ext cx="609600" cy="1"/>
          </a:xfrm>
          <a:prstGeom prst="straightConnector1">
            <a:avLst/>
          </a:prstGeom>
          <a:ln w="57150">
            <a:solidFill>
              <a:schemeClr val="bg1"/>
            </a:solidFill>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420C727-5639-4380-B163-6C41D55D1832}"/>
              </a:ext>
            </a:extLst>
          </p:cNvPr>
          <p:cNvCxnSpPr>
            <a:cxnSpLocks/>
          </p:cNvCxnSpPr>
          <p:nvPr/>
        </p:nvCxnSpPr>
        <p:spPr>
          <a:xfrm flipH="1" flipV="1">
            <a:off x="9340025" y="3452940"/>
            <a:ext cx="581602" cy="1"/>
          </a:xfrm>
          <a:prstGeom prst="straightConnector1">
            <a:avLst/>
          </a:prstGeom>
          <a:ln w="57150">
            <a:solidFill>
              <a:schemeClr val="bg1">
                <a:lumMod val="60000"/>
                <a:lumOff val="40000"/>
              </a:schemeClr>
            </a:solidFill>
            <a:headEnd type="none"/>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CA5D5B29-3705-4898-BBC4-C721F5C39C4B}"/>
              </a:ext>
            </a:extLst>
          </p:cNvPr>
          <p:cNvPicPr>
            <a:picLocks noChangeAspect="1"/>
          </p:cNvPicPr>
          <p:nvPr/>
        </p:nvPicPr>
        <p:blipFill>
          <a:blip r:embed="rId7"/>
          <a:stretch>
            <a:fillRect/>
          </a:stretch>
        </p:blipFill>
        <p:spPr>
          <a:xfrm rot="5400000">
            <a:off x="2990583" y="2373729"/>
            <a:ext cx="1175945" cy="1034605"/>
          </a:xfrm>
          <a:prstGeom prst="rect">
            <a:avLst/>
          </a:prstGeom>
        </p:spPr>
      </p:pic>
      <p:pic>
        <p:nvPicPr>
          <p:cNvPr id="19" name="Picture 18">
            <a:extLst>
              <a:ext uri="{FF2B5EF4-FFF2-40B4-BE49-F238E27FC236}">
                <a16:creationId xmlns:a16="http://schemas.microsoft.com/office/drawing/2014/main" id="{56B87875-6038-4E63-9A62-30AE9200CC5F}"/>
              </a:ext>
            </a:extLst>
          </p:cNvPr>
          <p:cNvPicPr>
            <a:picLocks noChangeAspect="1"/>
          </p:cNvPicPr>
          <p:nvPr/>
        </p:nvPicPr>
        <p:blipFill>
          <a:blip r:embed="rId8"/>
          <a:stretch>
            <a:fillRect/>
          </a:stretch>
        </p:blipFill>
        <p:spPr>
          <a:xfrm>
            <a:off x="559975" y="1929344"/>
            <a:ext cx="1590694" cy="1523672"/>
          </a:xfrm>
          <a:prstGeom prst="rect">
            <a:avLst/>
          </a:prstGeom>
        </p:spPr>
      </p:pic>
      <p:cxnSp>
        <p:nvCxnSpPr>
          <p:cNvPr id="21" name="Connector: Elbow 20">
            <a:extLst>
              <a:ext uri="{FF2B5EF4-FFF2-40B4-BE49-F238E27FC236}">
                <a16:creationId xmlns:a16="http://schemas.microsoft.com/office/drawing/2014/main" id="{9295A8D1-D301-4823-A4B7-E8E541A3B341}"/>
              </a:ext>
            </a:extLst>
          </p:cNvPr>
          <p:cNvCxnSpPr>
            <a:cxnSpLocks/>
            <a:stCxn id="19" idx="3"/>
          </p:cNvCxnSpPr>
          <p:nvPr/>
        </p:nvCxnSpPr>
        <p:spPr>
          <a:xfrm>
            <a:off x="2150669" y="2691180"/>
            <a:ext cx="716356" cy="0"/>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72E5DC0-B5B1-4543-8A51-9202B5777156}"/>
              </a:ext>
            </a:extLst>
          </p:cNvPr>
          <p:cNvCxnSpPr>
            <a:cxnSpLocks/>
            <a:stCxn id="18" idx="0"/>
            <a:endCxn id="92" idx="1"/>
          </p:cNvCxnSpPr>
          <p:nvPr/>
        </p:nvCxnSpPr>
        <p:spPr>
          <a:xfrm>
            <a:off x="4095858" y="2891032"/>
            <a:ext cx="850721" cy="840663"/>
          </a:xfrm>
          <a:prstGeom prst="bentConnector3">
            <a:avLst>
              <a:gd name="adj1" fmla="val 51940"/>
            </a:avLst>
          </a:prstGeom>
          <a:ln w="57150">
            <a:headEnd type="none"/>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EA69A605-5B81-4D12-8037-CAED4953C8AD}"/>
              </a:ext>
            </a:extLst>
          </p:cNvPr>
          <p:cNvPicPr>
            <a:picLocks noChangeAspect="1"/>
          </p:cNvPicPr>
          <p:nvPr/>
        </p:nvPicPr>
        <p:blipFill>
          <a:blip r:embed="rId9"/>
          <a:stretch>
            <a:fillRect/>
          </a:stretch>
        </p:blipFill>
        <p:spPr>
          <a:xfrm>
            <a:off x="5827790" y="2836458"/>
            <a:ext cx="983821" cy="402423"/>
          </a:xfrm>
          <a:prstGeom prst="rect">
            <a:avLst/>
          </a:prstGeom>
        </p:spPr>
      </p:pic>
      <p:pic>
        <p:nvPicPr>
          <p:cNvPr id="32" name="Picture 31">
            <a:extLst>
              <a:ext uri="{FF2B5EF4-FFF2-40B4-BE49-F238E27FC236}">
                <a16:creationId xmlns:a16="http://schemas.microsoft.com/office/drawing/2014/main" id="{8486C846-86C6-42A7-B549-CE425C7942EB}"/>
              </a:ext>
            </a:extLst>
          </p:cNvPr>
          <p:cNvPicPr>
            <a:picLocks noChangeAspect="1"/>
          </p:cNvPicPr>
          <p:nvPr/>
        </p:nvPicPr>
        <p:blipFill>
          <a:blip r:embed="rId10"/>
          <a:stretch>
            <a:fillRect/>
          </a:stretch>
        </p:blipFill>
        <p:spPr>
          <a:xfrm>
            <a:off x="5827790" y="3229662"/>
            <a:ext cx="1032053" cy="422152"/>
          </a:xfrm>
          <a:prstGeom prst="rect">
            <a:avLst/>
          </a:prstGeom>
        </p:spPr>
      </p:pic>
      <p:pic>
        <p:nvPicPr>
          <p:cNvPr id="34" name="Picture 33">
            <a:extLst>
              <a:ext uri="{FF2B5EF4-FFF2-40B4-BE49-F238E27FC236}">
                <a16:creationId xmlns:a16="http://schemas.microsoft.com/office/drawing/2014/main" id="{D928804E-9707-434A-AD41-2E099A2568B2}"/>
              </a:ext>
            </a:extLst>
          </p:cNvPr>
          <p:cNvPicPr>
            <a:picLocks noChangeAspect="1"/>
          </p:cNvPicPr>
          <p:nvPr/>
        </p:nvPicPr>
        <p:blipFill>
          <a:blip r:embed="rId10"/>
          <a:stretch>
            <a:fillRect/>
          </a:stretch>
        </p:blipFill>
        <p:spPr>
          <a:xfrm>
            <a:off x="5827790" y="3642595"/>
            <a:ext cx="1032053" cy="422152"/>
          </a:xfrm>
          <a:prstGeom prst="rect">
            <a:avLst/>
          </a:prstGeom>
        </p:spPr>
      </p:pic>
      <p:pic>
        <p:nvPicPr>
          <p:cNvPr id="35" name="Picture 34">
            <a:extLst>
              <a:ext uri="{FF2B5EF4-FFF2-40B4-BE49-F238E27FC236}">
                <a16:creationId xmlns:a16="http://schemas.microsoft.com/office/drawing/2014/main" id="{ACEDA608-361E-4D1F-8B71-52BDE06CC6F2}"/>
              </a:ext>
            </a:extLst>
          </p:cNvPr>
          <p:cNvPicPr>
            <a:picLocks noChangeAspect="1"/>
          </p:cNvPicPr>
          <p:nvPr/>
        </p:nvPicPr>
        <p:blipFill>
          <a:blip r:embed="rId11"/>
          <a:stretch>
            <a:fillRect/>
          </a:stretch>
        </p:blipFill>
        <p:spPr>
          <a:xfrm>
            <a:off x="5827790" y="4055528"/>
            <a:ext cx="1026649" cy="419941"/>
          </a:xfrm>
          <a:prstGeom prst="rect">
            <a:avLst/>
          </a:prstGeom>
        </p:spPr>
      </p:pic>
      <p:pic>
        <p:nvPicPr>
          <p:cNvPr id="36" name="Picture 35">
            <a:extLst>
              <a:ext uri="{FF2B5EF4-FFF2-40B4-BE49-F238E27FC236}">
                <a16:creationId xmlns:a16="http://schemas.microsoft.com/office/drawing/2014/main" id="{6419E18F-2FCC-494B-BEA2-BBA9468D70E3}"/>
              </a:ext>
            </a:extLst>
          </p:cNvPr>
          <p:cNvPicPr>
            <a:picLocks noChangeAspect="1"/>
          </p:cNvPicPr>
          <p:nvPr/>
        </p:nvPicPr>
        <p:blipFill>
          <a:blip r:embed="rId10"/>
          <a:stretch>
            <a:fillRect/>
          </a:stretch>
        </p:blipFill>
        <p:spPr>
          <a:xfrm>
            <a:off x="5827790" y="4466250"/>
            <a:ext cx="1032053" cy="422152"/>
          </a:xfrm>
          <a:prstGeom prst="rect">
            <a:avLst/>
          </a:prstGeom>
        </p:spPr>
      </p:pic>
      <p:cxnSp>
        <p:nvCxnSpPr>
          <p:cNvPr id="47" name="Straight Arrow Connector 46">
            <a:extLst>
              <a:ext uri="{FF2B5EF4-FFF2-40B4-BE49-F238E27FC236}">
                <a16:creationId xmlns:a16="http://schemas.microsoft.com/office/drawing/2014/main" id="{0BBA763D-0FEC-4E55-B761-F5BFF1213C4F}"/>
              </a:ext>
            </a:extLst>
          </p:cNvPr>
          <p:cNvCxnSpPr>
            <a:cxnSpLocks/>
          </p:cNvCxnSpPr>
          <p:nvPr/>
        </p:nvCxnSpPr>
        <p:spPr>
          <a:xfrm>
            <a:off x="7237201" y="4186391"/>
            <a:ext cx="778585"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9C93F1DB-6A34-4A5F-BEE0-9E1BB7E1FCCF}"/>
              </a:ext>
            </a:extLst>
          </p:cNvPr>
          <p:cNvCxnSpPr>
            <a:cxnSpLocks/>
          </p:cNvCxnSpPr>
          <p:nvPr/>
        </p:nvCxnSpPr>
        <p:spPr>
          <a:xfrm flipH="1">
            <a:off x="7021758" y="4278268"/>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2377A19B-0973-496B-83EF-B801912EA244}"/>
              </a:ext>
            </a:extLst>
          </p:cNvPr>
          <p:cNvCxnSpPr>
            <a:cxnSpLocks/>
          </p:cNvCxnSpPr>
          <p:nvPr/>
        </p:nvCxnSpPr>
        <p:spPr>
          <a:xfrm>
            <a:off x="7237201" y="4584971"/>
            <a:ext cx="622226"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4B3828BB-4ADC-4375-B560-EFD227F3D426}"/>
              </a:ext>
            </a:extLst>
          </p:cNvPr>
          <p:cNvCxnSpPr>
            <a:cxnSpLocks/>
          </p:cNvCxnSpPr>
          <p:nvPr/>
        </p:nvCxnSpPr>
        <p:spPr>
          <a:xfrm flipH="1">
            <a:off x="7021758" y="4676846"/>
            <a:ext cx="618958" cy="2"/>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68A5225-2734-478F-ABF7-96039463A8E2}"/>
              </a:ext>
            </a:extLst>
          </p:cNvPr>
          <p:cNvCxnSpPr>
            <a:cxnSpLocks/>
          </p:cNvCxnSpPr>
          <p:nvPr/>
        </p:nvCxnSpPr>
        <p:spPr>
          <a:xfrm>
            <a:off x="7230964" y="3787812"/>
            <a:ext cx="778585"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10F6B551-B3C8-4241-854F-4E2FDADED44D}"/>
              </a:ext>
            </a:extLst>
          </p:cNvPr>
          <p:cNvCxnSpPr>
            <a:cxnSpLocks/>
          </p:cNvCxnSpPr>
          <p:nvPr/>
        </p:nvCxnSpPr>
        <p:spPr>
          <a:xfrm flipH="1">
            <a:off x="7015521" y="3879689"/>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D8E5F4E-CE72-4F06-A492-4497A6F8EA2E}"/>
              </a:ext>
            </a:extLst>
          </p:cNvPr>
          <p:cNvCxnSpPr>
            <a:cxnSpLocks/>
          </p:cNvCxnSpPr>
          <p:nvPr/>
        </p:nvCxnSpPr>
        <p:spPr>
          <a:xfrm>
            <a:off x="7226716" y="3389233"/>
            <a:ext cx="778585"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D72095A-6CBF-4391-9D2C-D30D411F0FFC}"/>
              </a:ext>
            </a:extLst>
          </p:cNvPr>
          <p:cNvCxnSpPr>
            <a:cxnSpLocks/>
          </p:cNvCxnSpPr>
          <p:nvPr/>
        </p:nvCxnSpPr>
        <p:spPr>
          <a:xfrm flipH="1">
            <a:off x="7011273" y="3481110"/>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7A609BF5-051A-440D-8A7D-49B140BD71B6}"/>
              </a:ext>
            </a:extLst>
          </p:cNvPr>
          <p:cNvCxnSpPr>
            <a:cxnSpLocks/>
          </p:cNvCxnSpPr>
          <p:nvPr/>
        </p:nvCxnSpPr>
        <p:spPr>
          <a:xfrm>
            <a:off x="7229984" y="3002448"/>
            <a:ext cx="778585" cy="1"/>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3E338AAB-C722-437C-8FDD-B273EBDD5F42}"/>
              </a:ext>
            </a:extLst>
          </p:cNvPr>
          <p:cNvCxnSpPr>
            <a:cxnSpLocks/>
          </p:cNvCxnSpPr>
          <p:nvPr/>
        </p:nvCxnSpPr>
        <p:spPr>
          <a:xfrm flipH="1">
            <a:off x="7014541" y="3094325"/>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95E042EF-DF6B-4F2F-8FA6-60182EC450ED}"/>
              </a:ext>
            </a:extLst>
          </p:cNvPr>
          <p:cNvCxnSpPr>
            <a:cxnSpLocks/>
          </p:cNvCxnSpPr>
          <p:nvPr/>
        </p:nvCxnSpPr>
        <p:spPr>
          <a:xfrm>
            <a:off x="6944234" y="3429000"/>
            <a:ext cx="0" cy="1459402"/>
          </a:xfrm>
          <a:prstGeom prst="straightConnector1">
            <a:avLst/>
          </a:prstGeom>
          <a:ln w="57150">
            <a:solidFill>
              <a:srgbClr val="FFC000"/>
            </a:solidFill>
            <a:headEnd type="none"/>
            <a:tailEnd type="triangle"/>
          </a:ln>
        </p:spPr>
        <p:style>
          <a:lnRef idx="1">
            <a:schemeClr val="dk1"/>
          </a:lnRef>
          <a:fillRef idx="0">
            <a:schemeClr val="dk1"/>
          </a:fillRef>
          <a:effectRef idx="0">
            <a:schemeClr val="dk1"/>
          </a:effectRef>
          <a:fontRef idx="minor">
            <a:schemeClr val="tx1"/>
          </a:fontRef>
        </p:style>
      </p:cxnSp>
      <p:pic>
        <p:nvPicPr>
          <p:cNvPr id="79" name="Picture 78">
            <a:extLst>
              <a:ext uri="{FF2B5EF4-FFF2-40B4-BE49-F238E27FC236}">
                <a16:creationId xmlns:a16="http://schemas.microsoft.com/office/drawing/2014/main" id="{5A9C1E6C-252B-41B2-9893-99AFDB96EC50}"/>
              </a:ext>
            </a:extLst>
          </p:cNvPr>
          <p:cNvPicPr>
            <a:picLocks noChangeAspect="1"/>
          </p:cNvPicPr>
          <p:nvPr/>
        </p:nvPicPr>
        <p:blipFill>
          <a:blip r:embed="rId8"/>
          <a:stretch>
            <a:fillRect/>
          </a:stretch>
        </p:blipFill>
        <p:spPr>
          <a:xfrm>
            <a:off x="559975" y="4386353"/>
            <a:ext cx="1590694" cy="1523672"/>
          </a:xfrm>
          <a:prstGeom prst="rect">
            <a:avLst/>
          </a:prstGeom>
        </p:spPr>
      </p:pic>
      <p:cxnSp>
        <p:nvCxnSpPr>
          <p:cNvPr id="80" name="Connector: Elbow 79">
            <a:extLst>
              <a:ext uri="{FF2B5EF4-FFF2-40B4-BE49-F238E27FC236}">
                <a16:creationId xmlns:a16="http://schemas.microsoft.com/office/drawing/2014/main" id="{18A7FBD5-27DD-4FF7-858D-9B62ADBA16C8}"/>
              </a:ext>
            </a:extLst>
          </p:cNvPr>
          <p:cNvCxnSpPr>
            <a:cxnSpLocks/>
            <a:stCxn id="79" idx="3"/>
          </p:cNvCxnSpPr>
          <p:nvPr/>
        </p:nvCxnSpPr>
        <p:spPr>
          <a:xfrm>
            <a:off x="2150669" y="5148189"/>
            <a:ext cx="716356" cy="0"/>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86" name="TextBox 85">
            <a:extLst>
              <a:ext uri="{FF2B5EF4-FFF2-40B4-BE49-F238E27FC236}">
                <a16:creationId xmlns:a16="http://schemas.microsoft.com/office/drawing/2014/main" id="{292D57AD-5ED0-4338-9760-695A1F597F51}"/>
              </a:ext>
            </a:extLst>
          </p:cNvPr>
          <p:cNvSpPr txBox="1"/>
          <p:nvPr/>
        </p:nvSpPr>
        <p:spPr>
          <a:xfrm>
            <a:off x="3124423" y="1880450"/>
            <a:ext cx="669927"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ETL</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87" name="TextBox 86">
            <a:extLst>
              <a:ext uri="{FF2B5EF4-FFF2-40B4-BE49-F238E27FC236}">
                <a16:creationId xmlns:a16="http://schemas.microsoft.com/office/drawing/2014/main" id="{EEE0C087-269D-446D-B56B-5A6146C28D21}"/>
              </a:ext>
            </a:extLst>
          </p:cNvPr>
          <p:cNvSpPr txBox="1"/>
          <p:nvPr/>
        </p:nvSpPr>
        <p:spPr>
          <a:xfrm>
            <a:off x="5043659" y="2103970"/>
            <a:ext cx="1456361" cy="8217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STAGING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QUEUES</a:t>
            </a:r>
          </a:p>
        </p:txBody>
      </p:sp>
      <p:sp>
        <p:nvSpPr>
          <p:cNvPr id="88" name="TextBox 87">
            <a:extLst>
              <a:ext uri="{FF2B5EF4-FFF2-40B4-BE49-F238E27FC236}">
                <a16:creationId xmlns:a16="http://schemas.microsoft.com/office/drawing/2014/main" id="{281566F1-AF93-4DE3-98AD-6D39E33BD2A0}"/>
              </a:ext>
            </a:extLst>
          </p:cNvPr>
          <p:cNvSpPr txBox="1"/>
          <p:nvPr/>
        </p:nvSpPr>
        <p:spPr>
          <a:xfrm>
            <a:off x="7894021" y="2165401"/>
            <a:ext cx="1641668" cy="8494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BizTalk Server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2016</a:t>
            </a:r>
          </a:p>
        </p:txBody>
      </p:sp>
      <p:sp>
        <p:nvSpPr>
          <p:cNvPr id="89" name="TextBox 88">
            <a:extLst>
              <a:ext uri="{FF2B5EF4-FFF2-40B4-BE49-F238E27FC236}">
                <a16:creationId xmlns:a16="http://schemas.microsoft.com/office/drawing/2014/main" id="{0E57FA31-6830-4C6B-B883-D471C0FAAD14}"/>
              </a:ext>
            </a:extLst>
          </p:cNvPr>
          <p:cNvSpPr txBox="1"/>
          <p:nvPr/>
        </p:nvSpPr>
        <p:spPr>
          <a:xfrm>
            <a:off x="10238560" y="2497013"/>
            <a:ext cx="1576522"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SAP PI / SAP</a:t>
            </a:r>
          </a:p>
        </p:txBody>
      </p:sp>
      <p:pic>
        <p:nvPicPr>
          <p:cNvPr id="40" name="Picture 39">
            <a:extLst>
              <a:ext uri="{FF2B5EF4-FFF2-40B4-BE49-F238E27FC236}">
                <a16:creationId xmlns:a16="http://schemas.microsoft.com/office/drawing/2014/main" id="{852F1041-9886-41FB-BE6A-0F7B71BAC6DD}"/>
              </a:ext>
            </a:extLst>
          </p:cNvPr>
          <p:cNvPicPr>
            <a:picLocks noChangeAspect="1"/>
          </p:cNvPicPr>
          <p:nvPr/>
        </p:nvPicPr>
        <p:blipFill>
          <a:blip r:embed="rId7"/>
          <a:stretch>
            <a:fillRect/>
          </a:stretch>
        </p:blipFill>
        <p:spPr>
          <a:xfrm rot="5400000">
            <a:off x="3020451" y="4632426"/>
            <a:ext cx="1175945" cy="1034605"/>
          </a:xfrm>
          <a:prstGeom prst="rect">
            <a:avLst/>
          </a:prstGeom>
        </p:spPr>
      </p:pic>
      <p:sp>
        <p:nvSpPr>
          <p:cNvPr id="41" name="TextBox 40">
            <a:extLst>
              <a:ext uri="{FF2B5EF4-FFF2-40B4-BE49-F238E27FC236}">
                <a16:creationId xmlns:a16="http://schemas.microsoft.com/office/drawing/2014/main" id="{8430494A-8881-4506-93F8-14168E5F5628}"/>
              </a:ext>
            </a:extLst>
          </p:cNvPr>
          <p:cNvSpPr txBox="1"/>
          <p:nvPr/>
        </p:nvSpPr>
        <p:spPr>
          <a:xfrm>
            <a:off x="3166221" y="4158197"/>
            <a:ext cx="669927"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ETL</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cxnSp>
        <p:nvCxnSpPr>
          <p:cNvPr id="53" name="Straight Arrow Connector 27">
            <a:extLst>
              <a:ext uri="{FF2B5EF4-FFF2-40B4-BE49-F238E27FC236}">
                <a16:creationId xmlns:a16="http://schemas.microsoft.com/office/drawing/2014/main" id="{DB2B76B7-D015-4E16-AB05-A9AFF9A1C257}"/>
              </a:ext>
            </a:extLst>
          </p:cNvPr>
          <p:cNvCxnSpPr>
            <a:cxnSpLocks/>
            <a:stCxn id="40" idx="0"/>
            <a:endCxn id="92" idx="1"/>
          </p:cNvCxnSpPr>
          <p:nvPr/>
        </p:nvCxnSpPr>
        <p:spPr>
          <a:xfrm flipV="1">
            <a:off x="4125726" y="3731695"/>
            <a:ext cx="820853" cy="1418034"/>
          </a:xfrm>
          <a:prstGeom prst="bentConnector3">
            <a:avLst>
              <a:gd name="adj1" fmla="val 50000"/>
            </a:avLst>
          </a:prstGeom>
          <a:ln w="57150">
            <a:headEnd type="none"/>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95125F3A-7EF5-4EB2-AA15-B4F64A6D485C}"/>
              </a:ext>
            </a:extLst>
          </p:cNvPr>
          <p:cNvCxnSpPr>
            <a:cxnSpLocks/>
          </p:cNvCxnSpPr>
          <p:nvPr/>
        </p:nvCxnSpPr>
        <p:spPr>
          <a:xfrm>
            <a:off x="7226597" y="3572984"/>
            <a:ext cx="778585" cy="1"/>
          </a:xfrm>
          <a:prstGeom prst="straightConnector1">
            <a:avLst/>
          </a:prstGeom>
          <a:ln w="57150">
            <a:solidFill>
              <a:srgbClr val="00B0F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3083DDC-F4A5-4FAD-9CD8-4B3FF237BDF9}"/>
              </a:ext>
            </a:extLst>
          </p:cNvPr>
          <p:cNvCxnSpPr>
            <a:cxnSpLocks/>
          </p:cNvCxnSpPr>
          <p:nvPr/>
        </p:nvCxnSpPr>
        <p:spPr>
          <a:xfrm>
            <a:off x="7231340" y="3971653"/>
            <a:ext cx="778585" cy="1"/>
          </a:xfrm>
          <a:prstGeom prst="straightConnector1">
            <a:avLst/>
          </a:prstGeom>
          <a:ln w="57150">
            <a:solidFill>
              <a:srgbClr val="00B0F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E9049F3-70CA-4CF8-B05A-3AC916978F1E}"/>
              </a:ext>
            </a:extLst>
          </p:cNvPr>
          <p:cNvCxnSpPr>
            <a:cxnSpLocks/>
          </p:cNvCxnSpPr>
          <p:nvPr/>
        </p:nvCxnSpPr>
        <p:spPr>
          <a:xfrm>
            <a:off x="7239759" y="4370231"/>
            <a:ext cx="778585" cy="1"/>
          </a:xfrm>
          <a:prstGeom prst="straightConnector1">
            <a:avLst/>
          </a:prstGeom>
          <a:ln w="57150">
            <a:solidFill>
              <a:srgbClr val="00B0F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1419FF0E-9DBD-49E0-9D49-D9E033C4CCFB}"/>
              </a:ext>
            </a:extLst>
          </p:cNvPr>
          <p:cNvCxnSpPr>
            <a:cxnSpLocks/>
          </p:cNvCxnSpPr>
          <p:nvPr/>
        </p:nvCxnSpPr>
        <p:spPr>
          <a:xfrm>
            <a:off x="7237201" y="4768326"/>
            <a:ext cx="622226" cy="0"/>
          </a:xfrm>
          <a:prstGeom prst="straightConnector1">
            <a:avLst/>
          </a:prstGeom>
          <a:ln w="57150">
            <a:solidFill>
              <a:srgbClr val="00B0F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3C4A841E-C931-47FB-883B-1EA62548F49B}"/>
              </a:ext>
            </a:extLst>
          </p:cNvPr>
          <p:cNvCxnSpPr>
            <a:cxnSpLocks/>
          </p:cNvCxnSpPr>
          <p:nvPr/>
        </p:nvCxnSpPr>
        <p:spPr>
          <a:xfrm flipV="1">
            <a:off x="9565021" y="3617219"/>
            <a:ext cx="609600" cy="1"/>
          </a:xfrm>
          <a:prstGeom prst="straightConnector1">
            <a:avLst/>
          </a:prstGeom>
          <a:ln w="57150">
            <a:solidFill>
              <a:schemeClr val="bg1"/>
            </a:solidFill>
            <a:headEnd type="none"/>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7AB34CEE-8CCE-4E05-A62F-39FEF8285CC1}"/>
              </a:ext>
            </a:extLst>
          </p:cNvPr>
          <p:cNvCxnSpPr>
            <a:cxnSpLocks/>
          </p:cNvCxnSpPr>
          <p:nvPr/>
        </p:nvCxnSpPr>
        <p:spPr>
          <a:xfrm flipH="1" flipV="1">
            <a:off x="9346309" y="3702957"/>
            <a:ext cx="581602" cy="1"/>
          </a:xfrm>
          <a:prstGeom prst="straightConnector1">
            <a:avLst/>
          </a:prstGeom>
          <a:ln w="57150">
            <a:solidFill>
              <a:schemeClr val="bg1">
                <a:lumMod val="60000"/>
                <a:lumOff val="40000"/>
              </a:schemeClr>
            </a:solidFill>
            <a:headEnd type="none"/>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EADA521D-1324-4D4A-90AC-DDE62AB4E4E5}"/>
              </a:ext>
            </a:extLst>
          </p:cNvPr>
          <p:cNvCxnSpPr>
            <a:cxnSpLocks/>
          </p:cNvCxnSpPr>
          <p:nvPr/>
        </p:nvCxnSpPr>
        <p:spPr>
          <a:xfrm flipV="1">
            <a:off x="9558737" y="3885822"/>
            <a:ext cx="609600" cy="1"/>
          </a:xfrm>
          <a:prstGeom prst="straightConnector1">
            <a:avLst/>
          </a:prstGeom>
          <a:ln w="57150">
            <a:solidFill>
              <a:schemeClr val="bg1"/>
            </a:solidFill>
            <a:headEnd type="none"/>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3D00E97-4C7F-4781-86EA-EB8D19F599E8}"/>
              </a:ext>
            </a:extLst>
          </p:cNvPr>
          <p:cNvCxnSpPr>
            <a:cxnSpLocks/>
          </p:cNvCxnSpPr>
          <p:nvPr/>
        </p:nvCxnSpPr>
        <p:spPr>
          <a:xfrm flipH="1" flipV="1">
            <a:off x="9340025" y="3971560"/>
            <a:ext cx="581602" cy="1"/>
          </a:xfrm>
          <a:prstGeom prst="straightConnector1">
            <a:avLst/>
          </a:prstGeom>
          <a:ln w="57150">
            <a:solidFill>
              <a:schemeClr val="bg1">
                <a:lumMod val="60000"/>
                <a:lumOff val="40000"/>
              </a:schemeClr>
            </a:solidFill>
            <a:headEnd type="none"/>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6F61851-832D-4FC0-9550-3D1F2D76BE6A}"/>
              </a:ext>
            </a:extLst>
          </p:cNvPr>
          <p:cNvCxnSpPr>
            <a:cxnSpLocks/>
          </p:cNvCxnSpPr>
          <p:nvPr/>
        </p:nvCxnSpPr>
        <p:spPr>
          <a:xfrm flipV="1">
            <a:off x="9577543" y="4142585"/>
            <a:ext cx="609600" cy="1"/>
          </a:xfrm>
          <a:prstGeom prst="straightConnector1">
            <a:avLst/>
          </a:prstGeom>
          <a:ln w="57150">
            <a:solidFill>
              <a:schemeClr val="bg1"/>
            </a:solidFill>
            <a:headEnd type="none"/>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3EE64818-2657-4EEA-9054-DA93AF66C54A}"/>
              </a:ext>
            </a:extLst>
          </p:cNvPr>
          <p:cNvCxnSpPr>
            <a:cxnSpLocks/>
          </p:cNvCxnSpPr>
          <p:nvPr/>
        </p:nvCxnSpPr>
        <p:spPr>
          <a:xfrm flipH="1" flipV="1">
            <a:off x="9358831" y="4228323"/>
            <a:ext cx="581602" cy="1"/>
          </a:xfrm>
          <a:prstGeom prst="straightConnector1">
            <a:avLst/>
          </a:prstGeom>
          <a:ln w="57150">
            <a:solidFill>
              <a:schemeClr val="bg1">
                <a:lumMod val="60000"/>
                <a:lumOff val="40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5697FCA6-0760-4BF5-8D11-A2639BDA5858}"/>
              </a:ext>
            </a:extLst>
          </p:cNvPr>
          <p:cNvGrpSpPr/>
          <p:nvPr/>
        </p:nvGrpSpPr>
        <p:grpSpPr>
          <a:xfrm>
            <a:off x="2717140" y="1962448"/>
            <a:ext cx="1458392" cy="4398725"/>
            <a:chOff x="2717140" y="1962448"/>
            <a:chExt cx="1458392" cy="4398725"/>
          </a:xfrm>
        </p:grpSpPr>
        <p:sp>
          <p:nvSpPr>
            <p:cNvPr id="77" name="Rectangle 76">
              <a:extLst>
                <a:ext uri="{FF2B5EF4-FFF2-40B4-BE49-F238E27FC236}">
                  <a16:creationId xmlns:a16="http://schemas.microsoft.com/office/drawing/2014/main" id="{B2472587-0041-42CF-8B51-52B65EA18C67}"/>
                </a:ext>
              </a:extLst>
            </p:cNvPr>
            <p:cNvSpPr/>
            <p:nvPr/>
          </p:nvSpPr>
          <p:spPr bwMode="auto">
            <a:xfrm>
              <a:off x="2719171" y="1962448"/>
              <a:ext cx="1456361" cy="1610534"/>
            </a:xfrm>
            <a:prstGeom prst="rect">
              <a:avLst/>
            </a:prstGeom>
            <a:noFill/>
            <a:ln w="57150">
              <a:solidFill>
                <a:srgbClr val="FFAC3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highlight>
                  <a:srgbClr val="FC6204"/>
                </a:highligh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6F09B277-11B3-43C6-A588-3786B9CF27CF}"/>
                </a:ext>
              </a:extLst>
            </p:cNvPr>
            <p:cNvSpPr/>
            <p:nvPr/>
          </p:nvSpPr>
          <p:spPr bwMode="auto">
            <a:xfrm>
              <a:off x="2717140" y="4207736"/>
              <a:ext cx="1456361" cy="1610534"/>
            </a:xfrm>
            <a:prstGeom prst="rect">
              <a:avLst/>
            </a:prstGeom>
            <a:noFill/>
            <a:ln w="57150">
              <a:solidFill>
                <a:srgbClr val="FFAC3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highlight>
                  <a:srgbClr val="FC6204"/>
                </a:highligh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8D543E40-8B20-4D81-A3BA-E647B0C4112B}"/>
                </a:ext>
              </a:extLst>
            </p:cNvPr>
            <p:cNvSpPr txBox="1"/>
            <p:nvPr/>
          </p:nvSpPr>
          <p:spPr>
            <a:xfrm>
              <a:off x="2877399" y="5816408"/>
              <a:ext cx="1163973" cy="544765"/>
            </a:xfrm>
            <a:prstGeom prst="rect">
              <a:avLst/>
            </a:prstGeom>
            <a:noFill/>
          </p:spPr>
          <p:txBody>
            <a:bodyPr wrap="none" lIns="182880" tIns="146304" rIns="182880" bIns="146304" rtlCol="0">
              <a:spAutoFit/>
            </a:bodyPr>
            <a:lstStyle/>
            <a:p>
              <a:pPr algn="ctr">
                <a:lnSpc>
                  <a:spcPct val="90000"/>
                </a:lnSpc>
              </a:pPr>
              <a:r>
                <a:rPr lang="en-US" b="1" spc="-102" dirty="0">
                  <a:ln w="3175">
                    <a:noFill/>
                  </a:ln>
                  <a:solidFill>
                    <a:srgbClr val="FC6204"/>
                  </a:solidFill>
                  <a:latin typeface="Segoe UI Light"/>
                  <a:cs typeface="Segoe UI" pitchFamily="34" charset="0"/>
                </a:rPr>
                <a:t>Deadlock</a:t>
              </a:r>
              <a:endParaRPr lang="en-US" sz="2000" b="1" spc="-102" dirty="0">
                <a:ln w="3175">
                  <a:noFill/>
                </a:ln>
                <a:solidFill>
                  <a:srgbClr val="FC6204"/>
                </a:solidFill>
                <a:latin typeface="Segoe UI Light"/>
                <a:cs typeface="Segoe UI" pitchFamily="34" charset="0"/>
              </a:endParaRPr>
            </a:p>
          </p:txBody>
        </p:sp>
      </p:grpSp>
      <p:grpSp>
        <p:nvGrpSpPr>
          <p:cNvPr id="33" name="Group 32">
            <a:extLst>
              <a:ext uri="{FF2B5EF4-FFF2-40B4-BE49-F238E27FC236}">
                <a16:creationId xmlns:a16="http://schemas.microsoft.com/office/drawing/2014/main" id="{6C18AF63-9C94-4DA9-9BED-7668DE0A592B}"/>
              </a:ext>
            </a:extLst>
          </p:cNvPr>
          <p:cNvGrpSpPr/>
          <p:nvPr/>
        </p:nvGrpSpPr>
        <p:grpSpPr>
          <a:xfrm>
            <a:off x="7651543" y="2115039"/>
            <a:ext cx="1926000" cy="3908616"/>
            <a:chOff x="7651543" y="2115039"/>
            <a:chExt cx="1926000" cy="3908616"/>
          </a:xfrm>
        </p:grpSpPr>
        <p:sp>
          <p:nvSpPr>
            <p:cNvPr id="81" name="Rectangle 80">
              <a:extLst>
                <a:ext uri="{FF2B5EF4-FFF2-40B4-BE49-F238E27FC236}">
                  <a16:creationId xmlns:a16="http://schemas.microsoft.com/office/drawing/2014/main" id="{0A0F3C2A-390D-45A8-897A-9906A70CCAD6}"/>
                </a:ext>
              </a:extLst>
            </p:cNvPr>
            <p:cNvSpPr/>
            <p:nvPr/>
          </p:nvSpPr>
          <p:spPr bwMode="auto">
            <a:xfrm>
              <a:off x="7651543" y="2115039"/>
              <a:ext cx="1926000" cy="3033112"/>
            </a:xfrm>
            <a:prstGeom prst="rect">
              <a:avLst/>
            </a:prstGeom>
            <a:noFill/>
            <a:ln w="57150">
              <a:solidFill>
                <a:srgbClr val="FFAC3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highlight>
                  <a:srgbClr val="FC6204"/>
                </a:highligh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1E56A86E-1114-4E9D-A137-195697236806}"/>
                </a:ext>
              </a:extLst>
            </p:cNvPr>
            <p:cNvSpPr txBox="1"/>
            <p:nvPr/>
          </p:nvSpPr>
          <p:spPr>
            <a:xfrm>
              <a:off x="8090389" y="5201892"/>
              <a:ext cx="1248932" cy="821763"/>
            </a:xfrm>
            <a:prstGeom prst="rect">
              <a:avLst/>
            </a:prstGeom>
            <a:noFill/>
          </p:spPr>
          <p:txBody>
            <a:bodyPr wrap="none" lIns="182880" tIns="146304" rIns="182880" bIns="146304" rtlCol="0">
              <a:spAutoFit/>
            </a:bodyPr>
            <a:lstStyle/>
            <a:p>
              <a:pPr algn="ctr">
                <a:lnSpc>
                  <a:spcPct val="90000"/>
                </a:lnSpc>
              </a:pPr>
              <a:r>
                <a:rPr lang="en-US" b="1" spc="-102" dirty="0">
                  <a:ln w="3175">
                    <a:noFill/>
                  </a:ln>
                  <a:solidFill>
                    <a:srgbClr val="FC6204"/>
                  </a:solidFill>
                  <a:latin typeface="Segoe UI Light"/>
                  <a:cs typeface="Segoe UI" pitchFamily="34" charset="0"/>
                </a:rPr>
                <a:t>Deadlock</a:t>
              </a:r>
            </a:p>
            <a:p>
              <a:pPr algn="ctr">
                <a:lnSpc>
                  <a:spcPct val="90000"/>
                </a:lnSpc>
              </a:pPr>
              <a:r>
                <a:rPr lang="en-US" sz="2000" b="1" spc="-102" dirty="0">
                  <a:ln w="3175">
                    <a:noFill/>
                  </a:ln>
                  <a:solidFill>
                    <a:srgbClr val="FC6204"/>
                  </a:solidFill>
                  <a:latin typeface="Segoe UI Light"/>
                  <a:cs typeface="Segoe UI" pitchFamily="34" charset="0"/>
                </a:rPr>
                <a:t>Timeouts</a:t>
              </a:r>
            </a:p>
          </p:txBody>
        </p:sp>
      </p:grpSp>
      <p:grpSp>
        <p:nvGrpSpPr>
          <p:cNvPr id="30" name="Group 29">
            <a:extLst>
              <a:ext uri="{FF2B5EF4-FFF2-40B4-BE49-F238E27FC236}">
                <a16:creationId xmlns:a16="http://schemas.microsoft.com/office/drawing/2014/main" id="{5E20F0C1-2B14-4187-9EEE-376F01E68768}"/>
              </a:ext>
            </a:extLst>
          </p:cNvPr>
          <p:cNvGrpSpPr/>
          <p:nvPr/>
        </p:nvGrpSpPr>
        <p:grpSpPr>
          <a:xfrm>
            <a:off x="4834050" y="2115053"/>
            <a:ext cx="2229784" cy="4157900"/>
            <a:chOff x="4834050" y="2115053"/>
            <a:chExt cx="2229784" cy="4157900"/>
          </a:xfrm>
        </p:grpSpPr>
        <p:sp>
          <p:nvSpPr>
            <p:cNvPr id="85" name="Rectangle 84">
              <a:extLst>
                <a:ext uri="{FF2B5EF4-FFF2-40B4-BE49-F238E27FC236}">
                  <a16:creationId xmlns:a16="http://schemas.microsoft.com/office/drawing/2014/main" id="{D2EF881E-90C3-4D76-8388-580BB586EE21}"/>
                </a:ext>
              </a:extLst>
            </p:cNvPr>
            <p:cNvSpPr/>
            <p:nvPr/>
          </p:nvSpPr>
          <p:spPr bwMode="auto">
            <a:xfrm>
              <a:off x="4834050" y="2115053"/>
              <a:ext cx="2229784" cy="3033112"/>
            </a:xfrm>
            <a:prstGeom prst="rect">
              <a:avLst/>
            </a:prstGeom>
            <a:noFill/>
            <a:ln w="571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37DE839-1866-438E-8C56-576608592B28}"/>
                </a:ext>
              </a:extLst>
            </p:cNvPr>
            <p:cNvSpPr txBox="1"/>
            <p:nvPr/>
          </p:nvSpPr>
          <p:spPr>
            <a:xfrm>
              <a:off x="4973090" y="5201891"/>
              <a:ext cx="1975605" cy="1071062"/>
            </a:xfrm>
            <a:prstGeom prst="rect">
              <a:avLst/>
            </a:prstGeom>
            <a:noFill/>
          </p:spPr>
          <p:txBody>
            <a:bodyPr wrap="none" lIns="182880" tIns="146304" rIns="182880" bIns="146304" rtlCol="0">
              <a:spAutoFit/>
            </a:bodyPr>
            <a:lstStyle/>
            <a:p>
              <a:pPr algn="ctr">
                <a:lnSpc>
                  <a:spcPct val="90000"/>
                </a:lnSpc>
              </a:pPr>
              <a:r>
                <a:rPr lang="en-US" b="1" spc="-102" dirty="0">
                  <a:ln w="3175">
                    <a:noFill/>
                  </a:ln>
                  <a:solidFill>
                    <a:srgbClr val="FF0000"/>
                  </a:solidFill>
                  <a:latin typeface="Segoe UI Light"/>
                  <a:cs typeface="Segoe UI" pitchFamily="34" charset="0"/>
                </a:rPr>
                <a:t>2 SQL INSTANCES </a:t>
              </a:r>
            </a:p>
            <a:p>
              <a:pPr algn="ctr">
                <a:lnSpc>
                  <a:spcPct val="90000"/>
                </a:lnSpc>
              </a:pPr>
              <a:r>
                <a:rPr lang="en-US" b="1" spc="-102" dirty="0">
                  <a:ln w="3175">
                    <a:noFill/>
                  </a:ln>
                  <a:solidFill>
                    <a:srgbClr val="FF0000"/>
                  </a:solidFill>
                  <a:latin typeface="Segoe UI Light"/>
                  <a:cs typeface="Segoe UI" pitchFamily="34" charset="0"/>
                </a:rPr>
                <a:t>CPU (4 VC) 90%</a:t>
              </a:r>
            </a:p>
            <a:p>
              <a:pPr algn="ctr">
                <a:lnSpc>
                  <a:spcPct val="90000"/>
                </a:lnSpc>
              </a:pPr>
              <a:r>
                <a:rPr lang="en-US" sz="2000" b="1" spc="-102" dirty="0">
                  <a:ln w="3175">
                    <a:noFill/>
                  </a:ln>
                  <a:solidFill>
                    <a:srgbClr val="FF0000"/>
                  </a:solidFill>
                  <a:latin typeface="Segoe UI Light"/>
                  <a:cs typeface="Segoe UI" pitchFamily="34" charset="0"/>
                </a:rPr>
                <a:t>32 RAM 90%</a:t>
              </a:r>
            </a:p>
          </p:txBody>
        </p:sp>
      </p:grpSp>
      <p:sp>
        <p:nvSpPr>
          <p:cNvPr id="62" name="TextBox 61">
            <a:extLst>
              <a:ext uri="{FF2B5EF4-FFF2-40B4-BE49-F238E27FC236}">
                <a16:creationId xmlns:a16="http://schemas.microsoft.com/office/drawing/2014/main" id="{A0BC463B-669E-488B-ABF5-721DDEA5CC30}"/>
              </a:ext>
            </a:extLst>
          </p:cNvPr>
          <p:cNvSpPr txBox="1"/>
          <p:nvPr/>
        </p:nvSpPr>
        <p:spPr>
          <a:xfrm>
            <a:off x="9701246" y="5227941"/>
            <a:ext cx="2375064"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411.680</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sz="2400" b="1" spc="-102" dirty="0">
                <a:ln w="3175">
                  <a:noFill/>
                </a:ln>
                <a:solidFill>
                  <a:srgbClr val="505050"/>
                </a:solidFill>
                <a:latin typeface="Segoe UI Light"/>
                <a:cs typeface="Segoe UI" pitchFamily="34" charset="0"/>
              </a:rPr>
              <a:t>msg first month</a:t>
            </a:r>
            <a:endParaRPr kumimoji="0" lang="en-US" sz="28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63" name="Rectangle 62">
            <a:extLst>
              <a:ext uri="{FF2B5EF4-FFF2-40B4-BE49-F238E27FC236}">
                <a16:creationId xmlns:a16="http://schemas.microsoft.com/office/drawing/2014/main" id="{8BD06848-E24E-4ACC-891D-A5848B88C967}"/>
              </a:ext>
            </a:extLst>
          </p:cNvPr>
          <p:cNvSpPr/>
          <p:nvPr/>
        </p:nvSpPr>
        <p:spPr bwMode="auto">
          <a:xfrm>
            <a:off x="9810688" y="5024852"/>
            <a:ext cx="2229784" cy="1255774"/>
          </a:xfrm>
          <a:prstGeom prst="rect">
            <a:avLst/>
          </a:prstGeom>
          <a:noFill/>
          <a:ln w="57150">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B050"/>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5EFE425B-1FE0-4932-855B-B00AF80F6EB7}"/>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2177980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00" fill="hold"/>
                                        <p:tgtEl>
                                          <p:spTgt spid="30"/>
                                        </p:tgtEl>
                                        <p:attrNameLst>
                                          <p:attrName>ppt_x</p:attrName>
                                        </p:attrNameLst>
                                      </p:cBhvr>
                                      <p:tavLst>
                                        <p:tav tm="0">
                                          <p:val>
                                            <p:strVal val="#ppt_x"/>
                                          </p:val>
                                        </p:tav>
                                        <p:tav tm="100000">
                                          <p:val>
                                            <p:strVal val="#ppt_x"/>
                                          </p:val>
                                        </p:tav>
                                      </p:tavLst>
                                    </p:anim>
                                    <p:anim calcmode="lin" valueType="num">
                                      <p:cBhvr additive="base">
                                        <p:cTn id="8" dur="2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200" fill="hold"/>
                                        <p:tgtEl>
                                          <p:spTgt spid="29"/>
                                        </p:tgtEl>
                                        <p:attrNameLst>
                                          <p:attrName>ppt_x</p:attrName>
                                        </p:attrNameLst>
                                      </p:cBhvr>
                                      <p:tavLst>
                                        <p:tav tm="0">
                                          <p:val>
                                            <p:strVal val="#ppt_x"/>
                                          </p:val>
                                        </p:tav>
                                        <p:tav tm="100000">
                                          <p:val>
                                            <p:strVal val="#ppt_x"/>
                                          </p:val>
                                        </p:tav>
                                      </p:tavLst>
                                    </p:anim>
                                    <p:anim calcmode="lin" valueType="num">
                                      <p:cBhvr additive="base">
                                        <p:cTn id="14" dur="2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200" fill="hold"/>
                                        <p:tgtEl>
                                          <p:spTgt spid="33"/>
                                        </p:tgtEl>
                                        <p:attrNameLst>
                                          <p:attrName>ppt_x</p:attrName>
                                        </p:attrNameLst>
                                      </p:cBhvr>
                                      <p:tavLst>
                                        <p:tav tm="0">
                                          <p:val>
                                            <p:strVal val="#ppt_x"/>
                                          </p:val>
                                        </p:tav>
                                        <p:tav tm="100000">
                                          <p:val>
                                            <p:strVal val="#ppt_x"/>
                                          </p:val>
                                        </p:tav>
                                      </p:tavLst>
                                    </p:anim>
                                    <p:anim calcmode="lin" valueType="num">
                                      <p:cBhvr additive="base">
                                        <p:cTn id="18" dur="2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scaling up </a:t>
            </a:r>
            <a:r>
              <a:rPr lang="en-US" sz="6000" dirty="0">
                <a:solidFill>
                  <a:srgbClr val="505050"/>
                </a:solidFill>
                <a:latin typeface="Segoe UI Light"/>
              </a:rPr>
              <a:t>the SQL Server tier</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pic>
        <p:nvPicPr>
          <p:cNvPr id="3" name="Picture 2">
            <a:extLst>
              <a:ext uri="{FF2B5EF4-FFF2-40B4-BE49-F238E27FC236}">
                <a16:creationId xmlns:a16="http://schemas.microsoft.com/office/drawing/2014/main" id="{38CDFB26-FDE5-47AA-98A6-734AD908A40A}"/>
              </a:ext>
            </a:extLst>
          </p:cNvPr>
          <p:cNvPicPr>
            <a:picLocks noChangeAspect="1"/>
          </p:cNvPicPr>
          <p:nvPr/>
        </p:nvPicPr>
        <p:blipFill>
          <a:blip r:embed="rId3"/>
          <a:stretch>
            <a:fillRect/>
          </a:stretch>
        </p:blipFill>
        <p:spPr>
          <a:xfrm>
            <a:off x="652462" y="2095500"/>
            <a:ext cx="5031445" cy="3771900"/>
          </a:xfrm>
          <a:prstGeom prst="rect">
            <a:avLst/>
          </a:prstGeom>
          <a:effectLst>
            <a:outerShdw blurRad="50800" dist="254000" dir="2700000" algn="tl" rotWithShape="0">
              <a:prstClr val="black">
                <a:alpha val="20000"/>
              </a:prstClr>
            </a:outerShdw>
          </a:effectLst>
        </p:spPr>
      </p:pic>
      <p:sp>
        <p:nvSpPr>
          <p:cNvPr id="96" name="Rectangle 95">
            <a:extLst>
              <a:ext uri="{FF2B5EF4-FFF2-40B4-BE49-F238E27FC236}">
                <a16:creationId xmlns:a16="http://schemas.microsoft.com/office/drawing/2014/main" id="{EA41AC91-472E-4909-926E-FF630699A3BC}"/>
              </a:ext>
            </a:extLst>
          </p:cNvPr>
          <p:cNvSpPr/>
          <p:nvPr/>
        </p:nvSpPr>
        <p:spPr bwMode="auto">
          <a:xfrm>
            <a:off x="665011" y="2706120"/>
            <a:ext cx="1392389" cy="669540"/>
          </a:xfrm>
          <a:prstGeom prst="rect">
            <a:avLst/>
          </a:prstGeom>
          <a:noFill/>
          <a:ln w="28575">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50" name="Picture 2" descr="Resultado de imagem para 32 RAM">
            <a:extLst>
              <a:ext uri="{FF2B5EF4-FFF2-40B4-BE49-F238E27FC236}">
                <a16:creationId xmlns:a16="http://schemas.microsoft.com/office/drawing/2014/main" id="{9353BBFC-9FFD-463E-9C1B-CA46B41C3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960" y="2915126"/>
            <a:ext cx="1255775" cy="125577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ED12CDA3-1613-401D-AFB2-E3BCEEBAB151}"/>
              </a:ext>
            </a:extLst>
          </p:cNvPr>
          <p:cNvPicPr>
            <a:picLocks noChangeAspect="1"/>
          </p:cNvPicPr>
          <p:nvPr/>
        </p:nvPicPr>
        <p:blipFill>
          <a:blip r:embed="rId5"/>
          <a:stretch>
            <a:fillRect/>
          </a:stretch>
        </p:blipFill>
        <p:spPr>
          <a:xfrm>
            <a:off x="9711356" y="4310286"/>
            <a:ext cx="2143424" cy="2143424"/>
          </a:xfrm>
          <a:prstGeom prst="rect">
            <a:avLst/>
          </a:prstGeom>
          <a:effectLst>
            <a:outerShdw blurRad="50800" dist="254000" dir="2700000" algn="tl" rotWithShape="0">
              <a:prstClr val="black">
                <a:alpha val="20000"/>
              </a:prstClr>
            </a:outerShdw>
          </a:effectLst>
        </p:spPr>
      </p:pic>
      <p:pic>
        <p:nvPicPr>
          <p:cNvPr id="51" name="Picture 50">
            <a:extLst>
              <a:ext uri="{FF2B5EF4-FFF2-40B4-BE49-F238E27FC236}">
                <a16:creationId xmlns:a16="http://schemas.microsoft.com/office/drawing/2014/main" id="{389F13E2-4BFF-4405-9479-6083893EB21D}"/>
              </a:ext>
            </a:extLst>
          </p:cNvPr>
          <p:cNvPicPr>
            <a:picLocks noChangeAspect="1"/>
          </p:cNvPicPr>
          <p:nvPr/>
        </p:nvPicPr>
        <p:blipFill>
          <a:blip r:embed="rId6"/>
          <a:stretch>
            <a:fillRect/>
          </a:stretch>
        </p:blipFill>
        <p:spPr>
          <a:xfrm>
            <a:off x="8835169" y="2360898"/>
            <a:ext cx="1228896" cy="3620005"/>
          </a:xfrm>
          <a:prstGeom prst="rect">
            <a:avLst/>
          </a:prstGeom>
          <a:effectLst>
            <a:outerShdw blurRad="50800" dist="254000" dir="2700000" algn="tl" rotWithShape="0">
              <a:prstClr val="black">
                <a:alpha val="20000"/>
              </a:prstClr>
            </a:outerShdw>
          </a:effectLst>
        </p:spPr>
      </p:pic>
      <p:pic>
        <p:nvPicPr>
          <p:cNvPr id="42" name="Picture 41">
            <a:extLst>
              <a:ext uri="{FF2B5EF4-FFF2-40B4-BE49-F238E27FC236}">
                <a16:creationId xmlns:a16="http://schemas.microsoft.com/office/drawing/2014/main" id="{1C6EF8F7-352B-4FBD-9D60-BC4D8BA5AFED}"/>
              </a:ext>
            </a:extLst>
          </p:cNvPr>
          <p:cNvPicPr>
            <a:picLocks noChangeAspect="1"/>
          </p:cNvPicPr>
          <p:nvPr/>
        </p:nvPicPr>
        <p:blipFill>
          <a:blip r:embed="rId7"/>
          <a:stretch>
            <a:fillRect/>
          </a:stretch>
        </p:blipFill>
        <p:spPr>
          <a:xfrm>
            <a:off x="6652406" y="1889205"/>
            <a:ext cx="923937" cy="2005445"/>
          </a:xfrm>
          <a:prstGeom prst="rect">
            <a:avLst/>
          </a:prstGeom>
        </p:spPr>
      </p:pic>
      <p:cxnSp>
        <p:nvCxnSpPr>
          <p:cNvPr id="54" name="Connector: Elbow 53">
            <a:extLst>
              <a:ext uri="{FF2B5EF4-FFF2-40B4-BE49-F238E27FC236}">
                <a16:creationId xmlns:a16="http://schemas.microsoft.com/office/drawing/2014/main" id="{8F2FC922-70A7-47FC-8090-4367F99032D0}"/>
              </a:ext>
            </a:extLst>
          </p:cNvPr>
          <p:cNvCxnSpPr>
            <a:cxnSpLocks/>
            <a:stCxn id="42" idx="2"/>
          </p:cNvCxnSpPr>
          <p:nvPr/>
        </p:nvCxnSpPr>
        <p:spPr>
          <a:xfrm rot="16200000" flipH="1">
            <a:off x="7338754" y="3670271"/>
            <a:ext cx="1123668" cy="1572426"/>
          </a:xfrm>
          <a:prstGeom prst="bentConnector2">
            <a:avLst/>
          </a:prstGeom>
          <a:ln w="111125">
            <a:solidFill>
              <a:srgbClr val="00B05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243EE75E-AEB6-46D4-B3CD-41EF99F56552}"/>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116719220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8C0B51-9F04-463E-87D0-FE3DA90D0468}"/>
              </a:ext>
            </a:extLst>
          </p:cNvPr>
          <p:cNvPicPr>
            <a:picLocks noChangeAspect="1"/>
          </p:cNvPicPr>
          <p:nvPr/>
        </p:nvPicPr>
        <p:blipFill>
          <a:blip r:embed="rId2"/>
          <a:stretch>
            <a:fillRect/>
          </a:stretch>
        </p:blipFill>
        <p:spPr>
          <a:xfrm>
            <a:off x="968533" y="2601134"/>
            <a:ext cx="3466405" cy="3139860"/>
          </a:xfrm>
          <a:prstGeom prst="rect">
            <a:avLst/>
          </a:prstGeom>
          <a:effectLst>
            <a:outerShdw blurRad="50800" dist="254000" dir="2700000" algn="tl" rotWithShape="0">
              <a:prstClr val="black">
                <a:alpha val="20000"/>
              </a:prstClr>
            </a:outerShdw>
          </a:effectLst>
        </p:spPr>
      </p:pic>
      <p:pic>
        <p:nvPicPr>
          <p:cNvPr id="13" name="Picture 12">
            <a:extLst>
              <a:ext uri="{FF2B5EF4-FFF2-40B4-BE49-F238E27FC236}">
                <a16:creationId xmlns:a16="http://schemas.microsoft.com/office/drawing/2014/main" id="{6D9B2828-7CA7-4C38-81F5-07C34A1A0838}"/>
              </a:ext>
            </a:extLst>
          </p:cNvPr>
          <p:cNvPicPr>
            <a:picLocks noChangeAspect="1"/>
          </p:cNvPicPr>
          <p:nvPr/>
        </p:nvPicPr>
        <p:blipFill>
          <a:blip r:embed="rId3"/>
          <a:stretch>
            <a:fillRect/>
          </a:stretch>
        </p:blipFill>
        <p:spPr>
          <a:xfrm>
            <a:off x="8043012" y="2601135"/>
            <a:ext cx="3466405" cy="3139859"/>
          </a:xfrm>
          <a:prstGeom prst="rect">
            <a:avLst/>
          </a:prstGeom>
          <a:effectLst>
            <a:outerShdw blurRad="50800" dist="254000" dir="2700000" algn="tl" rotWithShape="0">
              <a:prstClr val="black">
                <a:alpha val="20000"/>
              </a:prstClr>
            </a:outerShdw>
          </a:effectLst>
        </p:spPr>
      </p:pic>
      <p:sp>
        <p:nvSpPr>
          <p:cNvPr id="38" name="Freeform: Shape 37">
            <a:extLst>
              <a:ext uri="{FF2B5EF4-FFF2-40B4-BE49-F238E27FC236}">
                <a16:creationId xmlns:a16="http://schemas.microsoft.com/office/drawing/2014/main" id="{44944F54-86AD-4A74-B3A6-43A8F38CC3F3}"/>
              </a:ext>
            </a:extLst>
          </p:cNvPr>
          <p:cNvSpPr/>
          <p:nvPr/>
        </p:nvSpPr>
        <p:spPr bwMode="auto">
          <a:xfrm>
            <a:off x="2827082" y="3349070"/>
            <a:ext cx="2024534" cy="1490130"/>
          </a:xfrm>
          <a:custGeom>
            <a:avLst/>
            <a:gdLst>
              <a:gd name="connsiteX0" fmla="*/ 0 w 457200"/>
              <a:gd name="connsiteY0" fmla="*/ 0 h 1733550"/>
              <a:gd name="connsiteX1" fmla="*/ 0 w 457200"/>
              <a:gd name="connsiteY1" fmla="*/ 533400 h 1733550"/>
              <a:gd name="connsiteX2" fmla="*/ 457200 w 457200"/>
              <a:gd name="connsiteY2" fmla="*/ 1733550 h 1733550"/>
              <a:gd name="connsiteX3" fmla="*/ 447675 w 457200"/>
              <a:gd name="connsiteY3" fmla="*/ 638175 h 1733550"/>
              <a:gd name="connsiteX4" fmla="*/ 0 w 457200"/>
              <a:gd name="connsiteY4" fmla="*/ 0 h 1733550"/>
              <a:gd name="connsiteX0" fmla="*/ 0 w 3514725"/>
              <a:gd name="connsiteY0" fmla="*/ 0 h 1733550"/>
              <a:gd name="connsiteX1" fmla="*/ 0 w 3514725"/>
              <a:gd name="connsiteY1" fmla="*/ 533400 h 1733550"/>
              <a:gd name="connsiteX2" fmla="*/ 457200 w 3514725"/>
              <a:gd name="connsiteY2" fmla="*/ 1733550 h 1733550"/>
              <a:gd name="connsiteX3" fmla="*/ 3514725 w 3514725"/>
              <a:gd name="connsiteY3" fmla="*/ 409575 h 1733550"/>
              <a:gd name="connsiteX4" fmla="*/ 0 w 3514725"/>
              <a:gd name="connsiteY4" fmla="*/ 0 h 1733550"/>
              <a:gd name="connsiteX0" fmla="*/ 0 w 3514725"/>
              <a:gd name="connsiteY0" fmla="*/ 0 h 533400"/>
              <a:gd name="connsiteX1" fmla="*/ 0 w 3514725"/>
              <a:gd name="connsiteY1" fmla="*/ 533400 h 533400"/>
              <a:gd name="connsiteX2" fmla="*/ 774700 w 3514725"/>
              <a:gd name="connsiteY2" fmla="*/ 444500 h 533400"/>
              <a:gd name="connsiteX3" fmla="*/ 3514725 w 3514725"/>
              <a:gd name="connsiteY3" fmla="*/ 409575 h 533400"/>
              <a:gd name="connsiteX4" fmla="*/ 0 w 3514725"/>
              <a:gd name="connsiteY4" fmla="*/ 0 h 533400"/>
              <a:gd name="connsiteX0" fmla="*/ 0 w 3514725"/>
              <a:gd name="connsiteY0" fmla="*/ 0 h 533400"/>
              <a:gd name="connsiteX1" fmla="*/ 0 w 3514725"/>
              <a:gd name="connsiteY1" fmla="*/ 533400 h 533400"/>
              <a:gd name="connsiteX2" fmla="*/ 628650 w 3514725"/>
              <a:gd name="connsiteY2" fmla="*/ 438150 h 533400"/>
              <a:gd name="connsiteX3" fmla="*/ 3514725 w 3514725"/>
              <a:gd name="connsiteY3" fmla="*/ 409575 h 533400"/>
              <a:gd name="connsiteX4" fmla="*/ 0 w 3514725"/>
              <a:gd name="connsiteY4" fmla="*/ 0 h 533400"/>
              <a:gd name="connsiteX0" fmla="*/ 0 w 3514725"/>
              <a:gd name="connsiteY0" fmla="*/ 0 h 824997"/>
              <a:gd name="connsiteX1" fmla="*/ 0 w 3514725"/>
              <a:gd name="connsiteY1" fmla="*/ 533400 h 824997"/>
              <a:gd name="connsiteX2" fmla="*/ 590019 w 3514725"/>
              <a:gd name="connsiteY2" fmla="*/ 824997 h 824997"/>
              <a:gd name="connsiteX3" fmla="*/ 3514725 w 3514725"/>
              <a:gd name="connsiteY3" fmla="*/ 409575 h 824997"/>
              <a:gd name="connsiteX4" fmla="*/ 0 w 3514725"/>
              <a:gd name="connsiteY4" fmla="*/ 0 h 824997"/>
              <a:gd name="connsiteX0" fmla="*/ 0 w 3508286"/>
              <a:gd name="connsiteY0" fmla="*/ 0 h 824997"/>
              <a:gd name="connsiteX1" fmla="*/ 0 w 3508286"/>
              <a:gd name="connsiteY1" fmla="*/ 533400 h 824997"/>
              <a:gd name="connsiteX2" fmla="*/ 590019 w 3508286"/>
              <a:gd name="connsiteY2" fmla="*/ 824997 h 824997"/>
              <a:gd name="connsiteX3" fmla="*/ 3508286 w 3508286"/>
              <a:gd name="connsiteY3" fmla="*/ 822211 h 824997"/>
              <a:gd name="connsiteX4" fmla="*/ 0 w 3508286"/>
              <a:gd name="connsiteY4" fmla="*/ 0 h 824997"/>
              <a:gd name="connsiteX0" fmla="*/ 0 w 3508286"/>
              <a:gd name="connsiteY0" fmla="*/ 0 h 3442660"/>
              <a:gd name="connsiteX1" fmla="*/ 0 w 3508286"/>
              <a:gd name="connsiteY1" fmla="*/ 533400 h 3442660"/>
              <a:gd name="connsiteX2" fmla="*/ 435495 w 3508286"/>
              <a:gd name="connsiteY2" fmla="*/ 3442660 h 3442660"/>
              <a:gd name="connsiteX3" fmla="*/ 3508286 w 3508286"/>
              <a:gd name="connsiteY3" fmla="*/ 822211 h 3442660"/>
              <a:gd name="connsiteX4" fmla="*/ 0 w 3508286"/>
              <a:gd name="connsiteY4" fmla="*/ 0 h 3442660"/>
              <a:gd name="connsiteX0" fmla="*/ 0 w 3508286"/>
              <a:gd name="connsiteY0" fmla="*/ 0 h 2333699"/>
              <a:gd name="connsiteX1" fmla="*/ 0 w 3508286"/>
              <a:gd name="connsiteY1" fmla="*/ 533400 h 2333699"/>
              <a:gd name="connsiteX2" fmla="*/ 422618 w 3508286"/>
              <a:gd name="connsiteY2" fmla="*/ 2333699 h 2333699"/>
              <a:gd name="connsiteX3" fmla="*/ 3508286 w 3508286"/>
              <a:gd name="connsiteY3" fmla="*/ 822211 h 2333699"/>
              <a:gd name="connsiteX4" fmla="*/ 0 w 3508286"/>
              <a:gd name="connsiteY4" fmla="*/ 0 h 2333699"/>
              <a:gd name="connsiteX0" fmla="*/ 0 w 3521163"/>
              <a:gd name="connsiteY0" fmla="*/ 0 h 2333699"/>
              <a:gd name="connsiteX1" fmla="*/ 12877 w 3521163"/>
              <a:gd name="connsiteY1" fmla="*/ 533400 h 2333699"/>
              <a:gd name="connsiteX2" fmla="*/ 435495 w 3521163"/>
              <a:gd name="connsiteY2" fmla="*/ 2333699 h 2333699"/>
              <a:gd name="connsiteX3" fmla="*/ 3521163 w 3521163"/>
              <a:gd name="connsiteY3" fmla="*/ 822211 h 2333699"/>
              <a:gd name="connsiteX4" fmla="*/ 0 w 3521163"/>
              <a:gd name="connsiteY4" fmla="*/ 0 h 2333699"/>
              <a:gd name="connsiteX0" fmla="*/ 0 w 3521163"/>
              <a:gd name="connsiteY0" fmla="*/ 0 h 2333699"/>
              <a:gd name="connsiteX1" fmla="*/ 12877 w 3521163"/>
              <a:gd name="connsiteY1" fmla="*/ 1023406 h 2333699"/>
              <a:gd name="connsiteX2" fmla="*/ 435495 w 3521163"/>
              <a:gd name="connsiteY2" fmla="*/ 2333699 h 2333699"/>
              <a:gd name="connsiteX3" fmla="*/ 3521163 w 3521163"/>
              <a:gd name="connsiteY3" fmla="*/ 822211 h 2333699"/>
              <a:gd name="connsiteX4" fmla="*/ 0 w 3521163"/>
              <a:gd name="connsiteY4" fmla="*/ 0 h 2333699"/>
              <a:gd name="connsiteX0" fmla="*/ 1610 w 3522773"/>
              <a:gd name="connsiteY0" fmla="*/ 0 h 2333699"/>
              <a:gd name="connsiteX1" fmla="*/ 0 w 3522773"/>
              <a:gd name="connsiteY1" fmla="*/ 960541 h 2333699"/>
              <a:gd name="connsiteX2" fmla="*/ 437105 w 3522773"/>
              <a:gd name="connsiteY2" fmla="*/ 2333699 h 2333699"/>
              <a:gd name="connsiteX3" fmla="*/ 3522773 w 3522773"/>
              <a:gd name="connsiteY3" fmla="*/ 822211 h 2333699"/>
              <a:gd name="connsiteX4" fmla="*/ 1610 w 3522773"/>
              <a:gd name="connsiteY4" fmla="*/ 0 h 2333699"/>
              <a:gd name="connsiteX0" fmla="*/ 46 w 3526037"/>
              <a:gd name="connsiteY0" fmla="*/ 0 h 2309522"/>
              <a:gd name="connsiteX1" fmla="*/ 3264 w 3526037"/>
              <a:gd name="connsiteY1" fmla="*/ 936364 h 2309522"/>
              <a:gd name="connsiteX2" fmla="*/ 440369 w 3526037"/>
              <a:gd name="connsiteY2" fmla="*/ 2309522 h 2309522"/>
              <a:gd name="connsiteX3" fmla="*/ 3526037 w 3526037"/>
              <a:gd name="connsiteY3" fmla="*/ 798034 h 2309522"/>
              <a:gd name="connsiteX4" fmla="*/ 46 w 3526037"/>
              <a:gd name="connsiteY4" fmla="*/ 0 h 2309522"/>
              <a:gd name="connsiteX0" fmla="*/ 1611 w 3527602"/>
              <a:gd name="connsiteY0" fmla="*/ 0 h 2309522"/>
              <a:gd name="connsiteX1" fmla="*/ 0 w 3527602"/>
              <a:gd name="connsiteY1" fmla="*/ 931527 h 2309522"/>
              <a:gd name="connsiteX2" fmla="*/ 441934 w 3527602"/>
              <a:gd name="connsiteY2" fmla="*/ 2309522 h 2309522"/>
              <a:gd name="connsiteX3" fmla="*/ 3527602 w 3527602"/>
              <a:gd name="connsiteY3" fmla="*/ 798034 h 2309522"/>
              <a:gd name="connsiteX4" fmla="*/ 1611 w 3527602"/>
              <a:gd name="connsiteY4" fmla="*/ 0 h 2309522"/>
              <a:gd name="connsiteX0" fmla="*/ 2 w 3525993"/>
              <a:gd name="connsiteY0" fmla="*/ 0 h 2974078"/>
              <a:gd name="connsiteX1" fmla="*/ 145189 w 3525993"/>
              <a:gd name="connsiteY1" fmla="*/ 2974078 h 2974078"/>
              <a:gd name="connsiteX2" fmla="*/ 440325 w 3525993"/>
              <a:gd name="connsiteY2" fmla="*/ 2309522 h 2974078"/>
              <a:gd name="connsiteX3" fmla="*/ 3525993 w 3525993"/>
              <a:gd name="connsiteY3" fmla="*/ 798034 h 2974078"/>
              <a:gd name="connsiteX4" fmla="*/ 2 w 3525993"/>
              <a:gd name="connsiteY4" fmla="*/ 0 h 2974078"/>
              <a:gd name="connsiteX0" fmla="*/ 10 w 3402381"/>
              <a:gd name="connsiteY0" fmla="*/ 919567 h 2176045"/>
              <a:gd name="connsiteX1" fmla="*/ 21577 w 3402381"/>
              <a:gd name="connsiteY1" fmla="*/ 2176045 h 2176045"/>
              <a:gd name="connsiteX2" fmla="*/ 316713 w 3402381"/>
              <a:gd name="connsiteY2" fmla="*/ 1511489 h 2176045"/>
              <a:gd name="connsiteX3" fmla="*/ 3402381 w 3402381"/>
              <a:gd name="connsiteY3" fmla="*/ 1 h 2176045"/>
              <a:gd name="connsiteX4" fmla="*/ 10 w 3402381"/>
              <a:gd name="connsiteY4" fmla="*/ 919567 h 2176045"/>
              <a:gd name="connsiteX0" fmla="*/ 10 w 3402381"/>
              <a:gd name="connsiteY0" fmla="*/ 919567 h 4033730"/>
              <a:gd name="connsiteX1" fmla="*/ 21577 w 3402381"/>
              <a:gd name="connsiteY1" fmla="*/ 2176045 h 4033730"/>
              <a:gd name="connsiteX2" fmla="*/ 2039660 w 3402381"/>
              <a:gd name="connsiteY2" fmla="*/ 4033730 h 4033730"/>
              <a:gd name="connsiteX3" fmla="*/ 3402381 w 3402381"/>
              <a:gd name="connsiteY3" fmla="*/ 1 h 4033730"/>
              <a:gd name="connsiteX4" fmla="*/ 10 w 3402381"/>
              <a:gd name="connsiteY4" fmla="*/ 919567 h 4033730"/>
              <a:gd name="connsiteX0" fmla="*/ 10 w 2042566"/>
              <a:gd name="connsiteY0" fmla="*/ 1 h 3114164"/>
              <a:gd name="connsiteX1" fmla="*/ 21577 w 2042566"/>
              <a:gd name="connsiteY1" fmla="*/ 1256479 h 3114164"/>
              <a:gd name="connsiteX2" fmla="*/ 2039660 w 2042566"/>
              <a:gd name="connsiteY2" fmla="*/ 3114164 h 3114164"/>
              <a:gd name="connsiteX3" fmla="*/ 2042566 w 2042566"/>
              <a:gd name="connsiteY3" fmla="*/ 148131 h 3114164"/>
              <a:gd name="connsiteX4" fmla="*/ 10 w 2042566"/>
              <a:gd name="connsiteY4" fmla="*/ 1 h 3114164"/>
              <a:gd name="connsiteX0" fmla="*/ 10 w 2050292"/>
              <a:gd name="connsiteY0" fmla="*/ 1 h 3114164"/>
              <a:gd name="connsiteX1" fmla="*/ 21577 w 2050292"/>
              <a:gd name="connsiteY1" fmla="*/ 1256479 h 3114164"/>
              <a:gd name="connsiteX2" fmla="*/ 2039660 w 2050292"/>
              <a:gd name="connsiteY2" fmla="*/ 3114164 h 3114164"/>
              <a:gd name="connsiteX3" fmla="*/ 2050292 w 2050292"/>
              <a:gd name="connsiteY3" fmla="*/ 117183 h 3114164"/>
              <a:gd name="connsiteX4" fmla="*/ 10 w 2050292"/>
              <a:gd name="connsiteY4" fmla="*/ 1 h 3114164"/>
              <a:gd name="connsiteX0" fmla="*/ 20 w 2038230"/>
              <a:gd name="connsiteY0" fmla="*/ 0 h 3022289"/>
              <a:gd name="connsiteX1" fmla="*/ 9515 w 2038230"/>
              <a:gd name="connsiteY1" fmla="*/ 1164604 h 3022289"/>
              <a:gd name="connsiteX2" fmla="*/ 2027598 w 2038230"/>
              <a:gd name="connsiteY2" fmla="*/ 3022289 h 3022289"/>
              <a:gd name="connsiteX3" fmla="*/ 2038230 w 2038230"/>
              <a:gd name="connsiteY3" fmla="*/ 25308 h 3022289"/>
              <a:gd name="connsiteX4" fmla="*/ 20 w 2038230"/>
              <a:gd name="connsiteY4" fmla="*/ 0 h 3022289"/>
              <a:gd name="connsiteX0" fmla="*/ 35 w 2038245"/>
              <a:gd name="connsiteY0" fmla="*/ 0 h 3022289"/>
              <a:gd name="connsiteX1" fmla="*/ 4700 w 2038245"/>
              <a:gd name="connsiteY1" fmla="*/ 1164604 h 3022289"/>
              <a:gd name="connsiteX2" fmla="*/ 2027613 w 2038245"/>
              <a:gd name="connsiteY2" fmla="*/ 3022289 h 3022289"/>
              <a:gd name="connsiteX3" fmla="*/ 2038245 w 2038245"/>
              <a:gd name="connsiteY3" fmla="*/ 25308 h 3022289"/>
              <a:gd name="connsiteX4" fmla="*/ 35 w 2038245"/>
              <a:gd name="connsiteY4" fmla="*/ 0 h 3022289"/>
              <a:gd name="connsiteX0" fmla="*/ 59 w 2035854"/>
              <a:gd name="connsiteY0" fmla="*/ 0 h 3022289"/>
              <a:gd name="connsiteX1" fmla="*/ 2309 w 2035854"/>
              <a:gd name="connsiteY1" fmla="*/ 1164604 h 3022289"/>
              <a:gd name="connsiteX2" fmla="*/ 2025222 w 2035854"/>
              <a:gd name="connsiteY2" fmla="*/ 3022289 h 3022289"/>
              <a:gd name="connsiteX3" fmla="*/ 2035854 w 2035854"/>
              <a:gd name="connsiteY3" fmla="*/ 25308 h 3022289"/>
              <a:gd name="connsiteX4" fmla="*/ 59 w 2035854"/>
              <a:gd name="connsiteY4" fmla="*/ 0 h 3022289"/>
              <a:gd name="connsiteX0" fmla="*/ 59 w 2052754"/>
              <a:gd name="connsiteY0" fmla="*/ 3706 h 3025995"/>
              <a:gd name="connsiteX1" fmla="*/ 2309 w 2052754"/>
              <a:gd name="connsiteY1" fmla="*/ 1168310 h 3025995"/>
              <a:gd name="connsiteX2" fmla="*/ 2025222 w 2052754"/>
              <a:gd name="connsiteY2" fmla="*/ 3025995 h 3025995"/>
              <a:gd name="connsiteX3" fmla="*/ 2052754 w 2052754"/>
              <a:gd name="connsiteY3" fmla="*/ 0 h 3025995"/>
              <a:gd name="connsiteX4" fmla="*/ 59 w 2052754"/>
              <a:gd name="connsiteY4" fmla="*/ 3706 h 302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754" h="3025995">
                <a:moveTo>
                  <a:pt x="59" y="3706"/>
                </a:moveTo>
                <a:cubicBezTo>
                  <a:pt x="-478" y="323886"/>
                  <a:pt x="2846" y="848130"/>
                  <a:pt x="2309" y="1168310"/>
                </a:cubicBezTo>
                <a:lnTo>
                  <a:pt x="2025222" y="3025995"/>
                </a:lnTo>
                <a:cubicBezTo>
                  <a:pt x="2026191" y="2037317"/>
                  <a:pt x="2051785" y="988678"/>
                  <a:pt x="2052754" y="0"/>
                </a:cubicBezTo>
                <a:lnTo>
                  <a:pt x="59" y="3706"/>
                </a:lnTo>
                <a:close/>
              </a:path>
            </a:pathLst>
          </a:custGeom>
          <a:solidFill>
            <a:schemeClr val="accent1"/>
          </a:solidFill>
          <a:ln>
            <a:noFill/>
            <a:headEnd type="none" w="med" len="med"/>
            <a:tailEnd type="none" w="med" len="med"/>
          </a:ln>
          <a:effectLst>
            <a:outerShdw blurRad="50800" dist="1397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A59C504-1290-4B1B-B34B-0A4FAB75E863}"/>
              </a:ext>
            </a:extLst>
          </p:cNvPr>
          <p:cNvSpPr/>
          <p:nvPr/>
        </p:nvSpPr>
        <p:spPr bwMode="auto">
          <a:xfrm>
            <a:off x="7701278" y="3347146"/>
            <a:ext cx="1262703" cy="1496060"/>
          </a:xfrm>
          <a:custGeom>
            <a:avLst/>
            <a:gdLst>
              <a:gd name="connsiteX0" fmla="*/ 0 w 447675"/>
              <a:gd name="connsiteY0" fmla="*/ 1114425 h 1609725"/>
              <a:gd name="connsiteX1" fmla="*/ 0 w 447675"/>
              <a:gd name="connsiteY1" fmla="*/ 1609725 h 1609725"/>
              <a:gd name="connsiteX2" fmla="*/ 447675 w 447675"/>
              <a:gd name="connsiteY2" fmla="*/ 1057275 h 1609725"/>
              <a:gd name="connsiteX3" fmla="*/ 447675 w 447675"/>
              <a:gd name="connsiteY3" fmla="*/ 0 h 1609725"/>
              <a:gd name="connsiteX4" fmla="*/ 0 w 447675"/>
              <a:gd name="connsiteY4" fmla="*/ 1114425 h 1609725"/>
              <a:gd name="connsiteX0" fmla="*/ 228600 w 676275"/>
              <a:gd name="connsiteY0" fmla="*/ 1114425 h 1600200"/>
              <a:gd name="connsiteX1" fmla="*/ 0 w 676275"/>
              <a:gd name="connsiteY1" fmla="*/ 1600200 h 1600200"/>
              <a:gd name="connsiteX2" fmla="*/ 676275 w 676275"/>
              <a:gd name="connsiteY2" fmla="*/ 1057275 h 1600200"/>
              <a:gd name="connsiteX3" fmla="*/ 676275 w 676275"/>
              <a:gd name="connsiteY3" fmla="*/ 0 h 1600200"/>
              <a:gd name="connsiteX4" fmla="*/ 228600 w 676275"/>
              <a:gd name="connsiteY4" fmla="*/ 1114425 h 1600200"/>
              <a:gd name="connsiteX0" fmla="*/ 76200 w 676275"/>
              <a:gd name="connsiteY0" fmla="*/ 1133475 h 1600200"/>
              <a:gd name="connsiteX1" fmla="*/ 0 w 676275"/>
              <a:gd name="connsiteY1" fmla="*/ 1600200 h 1600200"/>
              <a:gd name="connsiteX2" fmla="*/ 676275 w 676275"/>
              <a:gd name="connsiteY2" fmla="*/ 1057275 h 1600200"/>
              <a:gd name="connsiteX3" fmla="*/ 676275 w 676275"/>
              <a:gd name="connsiteY3" fmla="*/ 0 h 1600200"/>
              <a:gd name="connsiteX4" fmla="*/ 76200 w 676275"/>
              <a:gd name="connsiteY4" fmla="*/ 1133475 h 1600200"/>
              <a:gd name="connsiteX0" fmla="*/ 12700 w 612775"/>
              <a:gd name="connsiteY0" fmla="*/ 1133475 h 1530350"/>
              <a:gd name="connsiteX1" fmla="*/ 0 w 612775"/>
              <a:gd name="connsiteY1" fmla="*/ 1530350 h 1530350"/>
              <a:gd name="connsiteX2" fmla="*/ 612775 w 612775"/>
              <a:gd name="connsiteY2" fmla="*/ 1057275 h 1530350"/>
              <a:gd name="connsiteX3" fmla="*/ 612775 w 612775"/>
              <a:gd name="connsiteY3" fmla="*/ 0 h 1530350"/>
              <a:gd name="connsiteX4" fmla="*/ 12700 w 612775"/>
              <a:gd name="connsiteY4" fmla="*/ 1133475 h 1530350"/>
              <a:gd name="connsiteX0" fmla="*/ 12700 w 3673475"/>
              <a:gd name="connsiteY0" fmla="*/ 76200 h 473075"/>
              <a:gd name="connsiteX1" fmla="*/ 0 w 3673475"/>
              <a:gd name="connsiteY1" fmla="*/ 473075 h 473075"/>
              <a:gd name="connsiteX2" fmla="*/ 612775 w 3673475"/>
              <a:gd name="connsiteY2" fmla="*/ 0 h 473075"/>
              <a:gd name="connsiteX3" fmla="*/ 3673475 w 3673475"/>
              <a:gd name="connsiteY3" fmla="*/ 180975 h 473075"/>
              <a:gd name="connsiteX4" fmla="*/ 12700 w 3673475"/>
              <a:gd name="connsiteY4" fmla="*/ 76200 h 473075"/>
              <a:gd name="connsiteX0" fmla="*/ 12700 w 3673475"/>
              <a:gd name="connsiteY0" fmla="*/ 0 h 396875"/>
              <a:gd name="connsiteX1" fmla="*/ 0 w 3673475"/>
              <a:gd name="connsiteY1" fmla="*/ 396875 h 396875"/>
              <a:gd name="connsiteX2" fmla="*/ 873125 w 3673475"/>
              <a:gd name="connsiteY2" fmla="*/ 127000 h 396875"/>
              <a:gd name="connsiteX3" fmla="*/ 3673475 w 3673475"/>
              <a:gd name="connsiteY3" fmla="*/ 104775 h 396875"/>
              <a:gd name="connsiteX4" fmla="*/ 12700 w 3673475"/>
              <a:gd name="connsiteY4" fmla="*/ 0 h 396875"/>
              <a:gd name="connsiteX0" fmla="*/ 12700 w 3673475"/>
              <a:gd name="connsiteY0" fmla="*/ 0 h 488950"/>
              <a:gd name="connsiteX1" fmla="*/ 0 w 3673475"/>
              <a:gd name="connsiteY1" fmla="*/ 396875 h 488950"/>
              <a:gd name="connsiteX2" fmla="*/ 1012825 w 3673475"/>
              <a:gd name="connsiteY2" fmla="*/ 488950 h 488950"/>
              <a:gd name="connsiteX3" fmla="*/ 3673475 w 3673475"/>
              <a:gd name="connsiteY3" fmla="*/ 104775 h 488950"/>
              <a:gd name="connsiteX4" fmla="*/ 12700 w 3673475"/>
              <a:gd name="connsiteY4" fmla="*/ 0 h 488950"/>
              <a:gd name="connsiteX0" fmla="*/ 12700 w 3673475"/>
              <a:gd name="connsiteY0" fmla="*/ 0 h 396875"/>
              <a:gd name="connsiteX1" fmla="*/ 0 w 3673475"/>
              <a:gd name="connsiteY1" fmla="*/ 396875 h 396875"/>
              <a:gd name="connsiteX2" fmla="*/ 968375 w 3673475"/>
              <a:gd name="connsiteY2" fmla="*/ 247650 h 396875"/>
              <a:gd name="connsiteX3" fmla="*/ 3673475 w 3673475"/>
              <a:gd name="connsiteY3" fmla="*/ 104775 h 396875"/>
              <a:gd name="connsiteX4" fmla="*/ 12700 w 3673475"/>
              <a:gd name="connsiteY4" fmla="*/ 0 h 396875"/>
              <a:gd name="connsiteX0" fmla="*/ 400050 w 3673475"/>
              <a:gd name="connsiteY0" fmla="*/ 574675 h 574675"/>
              <a:gd name="connsiteX1" fmla="*/ 0 w 3673475"/>
              <a:gd name="connsiteY1" fmla="*/ 292100 h 574675"/>
              <a:gd name="connsiteX2" fmla="*/ 968375 w 3673475"/>
              <a:gd name="connsiteY2" fmla="*/ 142875 h 574675"/>
              <a:gd name="connsiteX3" fmla="*/ 3673475 w 3673475"/>
              <a:gd name="connsiteY3" fmla="*/ 0 h 574675"/>
              <a:gd name="connsiteX4" fmla="*/ 400050 w 3673475"/>
              <a:gd name="connsiteY4" fmla="*/ 574675 h 574675"/>
              <a:gd name="connsiteX0" fmla="*/ 400050 w 3673475"/>
              <a:gd name="connsiteY0" fmla="*/ 574675 h 574675"/>
              <a:gd name="connsiteX1" fmla="*/ 0 w 3673475"/>
              <a:gd name="connsiteY1" fmla="*/ 292100 h 574675"/>
              <a:gd name="connsiteX2" fmla="*/ 866775 w 3673475"/>
              <a:gd name="connsiteY2" fmla="*/ 9525 h 574675"/>
              <a:gd name="connsiteX3" fmla="*/ 3673475 w 3673475"/>
              <a:gd name="connsiteY3" fmla="*/ 0 h 574675"/>
              <a:gd name="connsiteX4" fmla="*/ 400050 w 3673475"/>
              <a:gd name="connsiteY4" fmla="*/ 574675 h 574675"/>
              <a:gd name="connsiteX0" fmla="*/ 355600 w 3629025"/>
              <a:gd name="connsiteY0" fmla="*/ 574675 h 574675"/>
              <a:gd name="connsiteX1" fmla="*/ 0 w 3629025"/>
              <a:gd name="connsiteY1" fmla="*/ 146050 h 574675"/>
              <a:gd name="connsiteX2" fmla="*/ 822325 w 3629025"/>
              <a:gd name="connsiteY2" fmla="*/ 9525 h 574675"/>
              <a:gd name="connsiteX3" fmla="*/ 3629025 w 3629025"/>
              <a:gd name="connsiteY3" fmla="*/ 0 h 574675"/>
              <a:gd name="connsiteX4" fmla="*/ 355600 w 3629025"/>
              <a:gd name="connsiteY4" fmla="*/ 574675 h 574675"/>
              <a:gd name="connsiteX0" fmla="*/ 0 w 3654425"/>
              <a:gd name="connsiteY0" fmla="*/ 390525 h 390525"/>
              <a:gd name="connsiteX1" fmla="*/ 25400 w 3654425"/>
              <a:gd name="connsiteY1" fmla="*/ 146050 h 390525"/>
              <a:gd name="connsiteX2" fmla="*/ 847725 w 3654425"/>
              <a:gd name="connsiteY2" fmla="*/ 9525 h 390525"/>
              <a:gd name="connsiteX3" fmla="*/ 3654425 w 3654425"/>
              <a:gd name="connsiteY3" fmla="*/ 0 h 390525"/>
              <a:gd name="connsiteX4" fmla="*/ 0 w 3654425"/>
              <a:gd name="connsiteY4" fmla="*/ 390525 h 390525"/>
              <a:gd name="connsiteX0" fmla="*/ 0 w 3654425"/>
              <a:gd name="connsiteY0" fmla="*/ 1695450 h 1695450"/>
              <a:gd name="connsiteX1" fmla="*/ 25400 w 3654425"/>
              <a:gd name="connsiteY1" fmla="*/ 1450975 h 1695450"/>
              <a:gd name="connsiteX2" fmla="*/ 593725 w 3654425"/>
              <a:gd name="connsiteY2" fmla="*/ 0 h 1695450"/>
              <a:gd name="connsiteX3" fmla="*/ 3654425 w 3654425"/>
              <a:gd name="connsiteY3" fmla="*/ 1304925 h 1695450"/>
              <a:gd name="connsiteX4" fmla="*/ 0 w 3654425"/>
              <a:gd name="connsiteY4" fmla="*/ 1695450 h 1695450"/>
              <a:gd name="connsiteX0" fmla="*/ 0 w 3654425"/>
              <a:gd name="connsiteY0" fmla="*/ 1695450 h 1695450"/>
              <a:gd name="connsiteX1" fmla="*/ 0 w 3654425"/>
              <a:gd name="connsiteY1" fmla="*/ 1247775 h 1695450"/>
              <a:gd name="connsiteX2" fmla="*/ 593725 w 3654425"/>
              <a:gd name="connsiteY2" fmla="*/ 0 h 1695450"/>
              <a:gd name="connsiteX3" fmla="*/ 3654425 w 3654425"/>
              <a:gd name="connsiteY3" fmla="*/ 1304925 h 1695450"/>
              <a:gd name="connsiteX4" fmla="*/ 0 w 3654425"/>
              <a:gd name="connsiteY4" fmla="*/ 1695450 h 1695450"/>
              <a:gd name="connsiteX0" fmla="*/ 0 w 3654425"/>
              <a:gd name="connsiteY0" fmla="*/ 1181100 h 1181100"/>
              <a:gd name="connsiteX1" fmla="*/ 0 w 3654425"/>
              <a:gd name="connsiteY1" fmla="*/ 733425 h 1181100"/>
              <a:gd name="connsiteX2" fmla="*/ 600075 w 3654425"/>
              <a:gd name="connsiteY2" fmla="*/ 0 h 1181100"/>
              <a:gd name="connsiteX3" fmla="*/ 3654425 w 3654425"/>
              <a:gd name="connsiteY3" fmla="*/ 790575 h 1181100"/>
              <a:gd name="connsiteX4" fmla="*/ 0 w 3654425"/>
              <a:gd name="connsiteY4" fmla="*/ 1181100 h 1181100"/>
              <a:gd name="connsiteX0" fmla="*/ 0 w 3654425"/>
              <a:gd name="connsiteY0" fmla="*/ 1066800 h 1066800"/>
              <a:gd name="connsiteX1" fmla="*/ 0 w 3654425"/>
              <a:gd name="connsiteY1" fmla="*/ 733425 h 1066800"/>
              <a:gd name="connsiteX2" fmla="*/ 600075 w 3654425"/>
              <a:gd name="connsiteY2" fmla="*/ 0 h 1066800"/>
              <a:gd name="connsiteX3" fmla="*/ 3654425 w 3654425"/>
              <a:gd name="connsiteY3" fmla="*/ 790575 h 1066800"/>
              <a:gd name="connsiteX4" fmla="*/ 0 w 3654425"/>
              <a:gd name="connsiteY4" fmla="*/ 1066800 h 1066800"/>
              <a:gd name="connsiteX0" fmla="*/ 0 w 3654425"/>
              <a:gd name="connsiteY0" fmla="*/ 1123950 h 1123950"/>
              <a:gd name="connsiteX1" fmla="*/ 0 w 3654425"/>
              <a:gd name="connsiteY1" fmla="*/ 733425 h 1123950"/>
              <a:gd name="connsiteX2" fmla="*/ 600075 w 3654425"/>
              <a:gd name="connsiteY2" fmla="*/ 0 h 1123950"/>
              <a:gd name="connsiteX3" fmla="*/ 3654425 w 3654425"/>
              <a:gd name="connsiteY3" fmla="*/ 790575 h 1123950"/>
              <a:gd name="connsiteX4" fmla="*/ 0 w 3654425"/>
              <a:gd name="connsiteY4" fmla="*/ 1123950 h 1123950"/>
              <a:gd name="connsiteX0" fmla="*/ 0 w 3654425"/>
              <a:gd name="connsiteY0" fmla="*/ 1123950 h 1123950"/>
              <a:gd name="connsiteX1" fmla="*/ 0 w 3654425"/>
              <a:gd name="connsiteY1" fmla="*/ 671513 h 1123950"/>
              <a:gd name="connsiteX2" fmla="*/ 600075 w 3654425"/>
              <a:gd name="connsiteY2" fmla="*/ 0 h 1123950"/>
              <a:gd name="connsiteX3" fmla="*/ 3654425 w 3654425"/>
              <a:gd name="connsiteY3" fmla="*/ 790575 h 1123950"/>
              <a:gd name="connsiteX4" fmla="*/ 0 w 3654425"/>
              <a:gd name="connsiteY4" fmla="*/ 1123950 h 1123950"/>
              <a:gd name="connsiteX0" fmla="*/ 0 w 3656806"/>
              <a:gd name="connsiteY0" fmla="*/ 1104900 h 1104900"/>
              <a:gd name="connsiteX1" fmla="*/ 2381 w 3656806"/>
              <a:gd name="connsiteY1" fmla="*/ 671513 h 1104900"/>
              <a:gd name="connsiteX2" fmla="*/ 602456 w 3656806"/>
              <a:gd name="connsiteY2" fmla="*/ 0 h 1104900"/>
              <a:gd name="connsiteX3" fmla="*/ 3656806 w 3656806"/>
              <a:gd name="connsiteY3" fmla="*/ 790575 h 1104900"/>
              <a:gd name="connsiteX4" fmla="*/ 0 w 3656806"/>
              <a:gd name="connsiteY4" fmla="*/ 1104900 h 1104900"/>
              <a:gd name="connsiteX0" fmla="*/ 0 w 3656806"/>
              <a:gd name="connsiteY0" fmla="*/ 1690687 h 1690687"/>
              <a:gd name="connsiteX1" fmla="*/ 427831 w 3656806"/>
              <a:gd name="connsiteY1" fmla="*/ 0 h 1690687"/>
              <a:gd name="connsiteX2" fmla="*/ 602456 w 3656806"/>
              <a:gd name="connsiteY2" fmla="*/ 585787 h 1690687"/>
              <a:gd name="connsiteX3" fmla="*/ 3656806 w 3656806"/>
              <a:gd name="connsiteY3" fmla="*/ 1376362 h 1690687"/>
              <a:gd name="connsiteX4" fmla="*/ 0 w 3656806"/>
              <a:gd name="connsiteY4" fmla="*/ 1690687 h 1690687"/>
              <a:gd name="connsiteX0" fmla="*/ 959 w 3229140"/>
              <a:gd name="connsiteY0" fmla="*/ 601662 h 1376362"/>
              <a:gd name="connsiteX1" fmla="*/ 165 w 3229140"/>
              <a:gd name="connsiteY1" fmla="*/ 0 h 1376362"/>
              <a:gd name="connsiteX2" fmla="*/ 174790 w 3229140"/>
              <a:gd name="connsiteY2" fmla="*/ 585787 h 1376362"/>
              <a:gd name="connsiteX3" fmla="*/ 3229140 w 3229140"/>
              <a:gd name="connsiteY3" fmla="*/ 1376362 h 1376362"/>
              <a:gd name="connsiteX4" fmla="*/ 959 w 3229140"/>
              <a:gd name="connsiteY4" fmla="*/ 601662 h 1376362"/>
              <a:gd name="connsiteX0" fmla="*/ 1080294 w 1254125"/>
              <a:gd name="connsiteY0" fmla="*/ 601662 h 601662"/>
              <a:gd name="connsiteX1" fmla="*/ 1079500 w 1254125"/>
              <a:gd name="connsiteY1" fmla="*/ 0 h 601662"/>
              <a:gd name="connsiteX2" fmla="*/ 1254125 w 1254125"/>
              <a:gd name="connsiteY2" fmla="*/ 585787 h 601662"/>
              <a:gd name="connsiteX3" fmla="*/ 0 w 1254125"/>
              <a:gd name="connsiteY3" fmla="*/ 182562 h 601662"/>
              <a:gd name="connsiteX4" fmla="*/ 1080294 w 1254125"/>
              <a:gd name="connsiteY4" fmla="*/ 601662 h 601662"/>
              <a:gd name="connsiteX0" fmla="*/ 1080294 w 1080458"/>
              <a:gd name="connsiteY0" fmla="*/ 601662 h 601662"/>
              <a:gd name="connsiteX1" fmla="*/ 1079500 w 1080458"/>
              <a:gd name="connsiteY1" fmla="*/ 0 h 601662"/>
              <a:gd name="connsiteX2" fmla="*/ 12700 w 1080458"/>
              <a:gd name="connsiteY2" fmla="*/ 112712 h 601662"/>
              <a:gd name="connsiteX3" fmla="*/ 0 w 1080458"/>
              <a:gd name="connsiteY3" fmla="*/ 182562 h 601662"/>
              <a:gd name="connsiteX4" fmla="*/ 1080294 w 1080458"/>
              <a:gd name="connsiteY4" fmla="*/ 601662 h 601662"/>
              <a:gd name="connsiteX0" fmla="*/ 1067594 w 1067758"/>
              <a:gd name="connsiteY0" fmla="*/ 601662 h 1274762"/>
              <a:gd name="connsiteX1" fmla="*/ 1066800 w 1067758"/>
              <a:gd name="connsiteY1" fmla="*/ 0 h 1274762"/>
              <a:gd name="connsiteX2" fmla="*/ 0 w 1067758"/>
              <a:gd name="connsiteY2" fmla="*/ 112712 h 1274762"/>
              <a:gd name="connsiteX3" fmla="*/ 6350 w 1067758"/>
              <a:gd name="connsiteY3" fmla="*/ 1274762 h 1274762"/>
              <a:gd name="connsiteX4" fmla="*/ 1067594 w 1067758"/>
              <a:gd name="connsiteY4" fmla="*/ 601662 h 1274762"/>
              <a:gd name="connsiteX0" fmla="*/ 1070769 w 1070933"/>
              <a:gd name="connsiteY0" fmla="*/ 601662 h 1274762"/>
              <a:gd name="connsiteX1" fmla="*/ 1069975 w 1070933"/>
              <a:gd name="connsiteY1" fmla="*/ 0 h 1274762"/>
              <a:gd name="connsiteX2" fmla="*/ 0 w 1070933"/>
              <a:gd name="connsiteY2" fmla="*/ 258762 h 1274762"/>
              <a:gd name="connsiteX3" fmla="*/ 9525 w 1070933"/>
              <a:gd name="connsiteY3" fmla="*/ 1274762 h 1274762"/>
              <a:gd name="connsiteX4" fmla="*/ 1070769 w 1070933"/>
              <a:gd name="connsiteY4" fmla="*/ 601662 h 1274762"/>
              <a:gd name="connsiteX0" fmla="*/ 1064419 w 1064583"/>
              <a:gd name="connsiteY0" fmla="*/ 601662 h 1274762"/>
              <a:gd name="connsiteX1" fmla="*/ 1063625 w 1064583"/>
              <a:gd name="connsiteY1" fmla="*/ 0 h 1274762"/>
              <a:gd name="connsiteX2" fmla="*/ 0 w 1064583"/>
              <a:gd name="connsiteY2" fmla="*/ 258762 h 1274762"/>
              <a:gd name="connsiteX3" fmla="*/ 3175 w 1064583"/>
              <a:gd name="connsiteY3" fmla="*/ 1274762 h 1274762"/>
              <a:gd name="connsiteX4" fmla="*/ 1064419 w 1064583"/>
              <a:gd name="connsiteY4" fmla="*/ 601662 h 1274762"/>
              <a:gd name="connsiteX0" fmla="*/ 1262539 w 1262703"/>
              <a:gd name="connsiteY0" fmla="*/ 601980 h 1275080"/>
              <a:gd name="connsiteX1" fmla="*/ 1261745 w 1262703"/>
              <a:gd name="connsiteY1" fmla="*/ 318 h 1275080"/>
              <a:gd name="connsiteX2" fmla="*/ 0 w 1262703"/>
              <a:gd name="connsiteY2" fmla="*/ 0 h 1275080"/>
              <a:gd name="connsiteX3" fmla="*/ 201295 w 1262703"/>
              <a:gd name="connsiteY3" fmla="*/ 1275080 h 1275080"/>
              <a:gd name="connsiteX4" fmla="*/ 1262539 w 1262703"/>
              <a:gd name="connsiteY4" fmla="*/ 601980 h 1275080"/>
              <a:gd name="connsiteX0" fmla="*/ 1262539 w 1262703"/>
              <a:gd name="connsiteY0" fmla="*/ 601980 h 1496060"/>
              <a:gd name="connsiteX1" fmla="*/ 1261745 w 1262703"/>
              <a:gd name="connsiteY1" fmla="*/ 318 h 1496060"/>
              <a:gd name="connsiteX2" fmla="*/ 0 w 1262703"/>
              <a:gd name="connsiteY2" fmla="*/ 0 h 1496060"/>
              <a:gd name="connsiteX3" fmla="*/ 33655 w 1262703"/>
              <a:gd name="connsiteY3" fmla="*/ 1496060 h 1496060"/>
              <a:gd name="connsiteX4" fmla="*/ 1262539 w 1262703"/>
              <a:gd name="connsiteY4" fmla="*/ 601980 h 1496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703" h="1496060">
                <a:moveTo>
                  <a:pt x="1262539" y="601980"/>
                </a:moveTo>
                <a:cubicBezTo>
                  <a:pt x="1263333" y="457518"/>
                  <a:pt x="1260951" y="144780"/>
                  <a:pt x="1261745" y="318"/>
                </a:cubicBezTo>
                <a:lnTo>
                  <a:pt x="0" y="0"/>
                </a:lnTo>
                <a:cubicBezTo>
                  <a:pt x="2117" y="387350"/>
                  <a:pt x="31538" y="1108710"/>
                  <a:pt x="33655" y="1496060"/>
                </a:cubicBezTo>
                <a:lnTo>
                  <a:pt x="1262539" y="601980"/>
                </a:lnTo>
                <a:close/>
              </a:path>
            </a:pathLst>
          </a:custGeom>
          <a:solidFill>
            <a:schemeClr val="accent1"/>
          </a:solidFill>
          <a:ln>
            <a:noFill/>
            <a:headEnd type="none" w="med" len="med"/>
            <a:tailEnd type="none" w="med" len="med"/>
          </a:ln>
          <a:effectLst>
            <a:outerShdw blurRad="50800" dist="1397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811A456A-EA35-4EDF-8791-7B84938696E2}"/>
              </a:ext>
            </a:extLst>
          </p:cNvPr>
          <p:cNvSpPr/>
          <p:nvPr/>
        </p:nvSpPr>
        <p:spPr bwMode="auto">
          <a:xfrm>
            <a:off x="4636469" y="3345206"/>
            <a:ext cx="3262313" cy="1499671"/>
          </a:xfrm>
          <a:prstGeom prst="roundRect">
            <a:avLst/>
          </a:prstGeom>
          <a:solidFill>
            <a:schemeClr val="tx1"/>
          </a:solidFill>
          <a:ln w="19050">
            <a:solidFill>
              <a:srgbClr val="0070C0"/>
            </a:solidFill>
            <a:headEnd type="none" w="med" len="med"/>
            <a:tailEnd type="none" w="med" len="med"/>
          </a:ln>
          <a:effectLst>
            <a:outerShdw blurRad="50800" dist="1143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fixed amount of memory </a:t>
            </a:r>
            <a:r>
              <a:rPr lang="en-US" sz="6000" dirty="0">
                <a:solidFill>
                  <a:srgbClr val="505050"/>
                </a:solidFill>
                <a:latin typeface="Segoe UI Light"/>
              </a:rPr>
              <a:t>for SQL Server</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pic>
        <p:nvPicPr>
          <p:cNvPr id="14" name="Picture 13">
            <a:extLst>
              <a:ext uri="{FF2B5EF4-FFF2-40B4-BE49-F238E27FC236}">
                <a16:creationId xmlns:a16="http://schemas.microsoft.com/office/drawing/2014/main" id="{8A946CCC-4BFF-4E83-9271-0F09EB2AE9AA}"/>
              </a:ext>
            </a:extLst>
          </p:cNvPr>
          <p:cNvPicPr>
            <a:picLocks noChangeAspect="1"/>
          </p:cNvPicPr>
          <p:nvPr/>
        </p:nvPicPr>
        <p:blipFill>
          <a:blip r:embed="rId5"/>
          <a:stretch>
            <a:fillRect/>
          </a:stretch>
        </p:blipFill>
        <p:spPr>
          <a:xfrm>
            <a:off x="4761408" y="3421406"/>
            <a:ext cx="3011314" cy="1333582"/>
          </a:xfrm>
          <a:prstGeom prst="rect">
            <a:avLst/>
          </a:prstGeom>
        </p:spPr>
      </p:pic>
      <p:sp>
        <p:nvSpPr>
          <p:cNvPr id="94" name="Rectangle 93">
            <a:extLst>
              <a:ext uri="{FF2B5EF4-FFF2-40B4-BE49-F238E27FC236}">
                <a16:creationId xmlns:a16="http://schemas.microsoft.com/office/drawing/2014/main" id="{DF4FCFF4-BA8B-41D7-998B-2B7849A93B63}"/>
              </a:ext>
            </a:extLst>
          </p:cNvPr>
          <p:cNvSpPr/>
          <p:nvPr/>
        </p:nvSpPr>
        <p:spPr bwMode="auto">
          <a:xfrm>
            <a:off x="1899155" y="3351748"/>
            <a:ext cx="933277" cy="588046"/>
          </a:xfrm>
          <a:prstGeom prst="rect">
            <a:avLst/>
          </a:prstGeom>
          <a:noFill/>
          <a:ln w="28575">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589361DB-46AE-475F-B3F6-568511D221F9}"/>
              </a:ext>
            </a:extLst>
          </p:cNvPr>
          <p:cNvSpPr/>
          <p:nvPr/>
        </p:nvSpPr>
        <p:spPr bwMode="auto">
          <a:xfrm>
            <a:off x="8960240" y="3345206"/>
            <a:ext cx="933277" cy="588046"/>
          </a:xfrm>
          <a:prstGeom prst="rect">
            <a:avLst/>
          </a:prstGeom>
          <a:noFill/>
          <a:ln w="28575">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E18EE56-A767-47CC-A01A-FE65BC25AE42}"/>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155589582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696FCFDE-1196-4F1E-BDDD-676CDB4D4581}"/>
              </a:ext>
            </a:extLst>
          </p:cNvPr>
          <p:cNvPicPr>
            <a:picLocks noChangeAspect="1"/>
          </p:cNvPicPr>
          <p:nvPr/>
        </p:nvPicPr>
        <p:blipFill>
          <a:blip r:embed="rId2"/>
          <a:stretch>
            <a:fillRect/>
          </a:stretch>
        </p:blipFill>
        <p:spPr>
          <a:xfrm>
            <a:off x="4946579" y="3064970"/>
            <a:ext cx="1014311" cy="1333449"/>
          </a:xfrm>
          <a:prstGeom prst="rect">
            <a:avLst/>
          </a:prstGeom>
        </p:spPr>
      </p:pic>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505050"/>
                </a:solidFill>
                <a:latin typeface="Segoe UI Light"/>
              </a:rPr>
              <a:t>Move data to</a:t>
            </a: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HISTORIC</a:t>
            </a:r>
            <a:endPar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pic>
        <p:nvPicPr>
          <p:cNvPr id="2" name="Picture 1">
            <a:extLst>
              <a:ext uri="{FF2B5EF4-FFF2-40B4-BE49-F238E27FC236}">
                <a16:creationId xmlns:a16="http://schemas.microsoft.com/office/drawing/2014/main" id="{B1FDBA05-6298-4B44-BB79-128C9B4B0840}"/>
              </a:ext>
            </a:extLst>
          </p:cNvPr>
          <p:cNvPicPr>
            <a:picLocks noChangeAspect="1"/>
          </p:cNvPicPr>
          <p:nvPr/>
        </p:nvPicPr>
        <p:blipFill>
          <a:blip r:embed="rId4"/>
          <a:stretch>
            <a:fillRect/>
          </a:stretch>
        </p:blipFill>
        <p:spPr>
          <a:xfrm>
            <a:off x="7884687" y="2842756"/>
            <a:ext cx="1436362" cy="2176184"/>
          </a:xfrm>
          <a:prstGeom prst="rect">
            <a:avLst/>
          </a:prstGeom>
        </p:spPr>
      </p:pic>
      <p:pic>
        <p:nvPicPr>
          <p:cNvPr id="9" name="Picture 8">
            <a:extLst>
              <a:ext uri="{FF2B5EF4-FFF2-40B4-BE49-F238E27FC236}">
                <a16:creationId xmlns:a16="http://schemas.microsoft.com/office/drawing/2014/main" id="{3EC97004-C9E8-4CEB-945B-0E848BAF3964}"/>
              </a:ext>
            </a:extLst>
          </p:cNvPr>
          <p:cNvPicPr>
            <a:picLocks noChangeAspect="1"/>
          </p:cNvPicPr>
          <p:nvPr/>
        </p:nvPicPr>
        <p:blipFill>
          <a:blip r:embed="rId5"/>
          <a:stretch>
            <a:fillRect/>
          </a:stretch>
        </p:blipFill>
        <p:spPr>
          <a:xfrm>
            <a:off x="10624738" y="2994165"/>
            <a:ext cx="1190344" cy="1255774"/>
          </a:xfrm>
          <a:prstGeom prst="rect">
            <a:avLst/>
          </a:prstGeom>
        </p:spPr>
      </p:pic>
      <p:pic>
        <p:nvPicPr>
          <p:cNvPr id="5" name="Picture 4">
            <a:extLst>
              <a:ext uri="{FF2B5EF4-FFF2-40B4-BE49-F238E27FC236}">
                <a16:creationId xmlns:a16="http://schemas.microsoft.com/office/drawing/2014/main" id="{2A55CF31-8EA7-41EA-A41B-415731AE989F}"/>
              </a:ext>
            </a:extLst>
          </p:cNvPr>
          <p:cNvPicPr>
            <a:picLocks noChangeAspect="1"/>
          </p:cNvPicPr>
          <p:nvPr/>
        </p:nvPicPr>
        <p:blipFill>
          <a:blip r:embed="rId6"/>
          <a:stretch>
            <a:fillRect/>
          </a:stretch>
        </p:blipFill>
        <p:spPr>
          <a:xfrm>
            <a:off x="10154227" y="3328482"/>
            <a:ext cx="601138" cy="723551"/>
          </a:xfrm>
          <a:prstGeom prst="rect">
            <a:avLst/>
          </a:prstGeom>
        </p:spPr>
      </p:pic>
      <p:cxnSp>
        <p:nvCxnSpPr>
          <p:cNvPr id="12" name="Straight Arrow Connector 11">
            <a:extLst>
              <a:ext uri="{FF2B5EF4-FFF2-40B4-BE49-F238E27FC236}">
                <a16:creationId xmlns:a16="http://schemas.microsoft.com/office/drawing/2014/main" id="{88AC3E03-37D8-42A1-84F2-DB3EFAF0A788}"/>
              </a:ext>
            </a:extLst>
          </p:cNvPr>
          <p:cNvCxnSpPr>
            <a:cxnSpLocks/>
          </p:cNvCxnSpPr>
          <p:nvPr/>
        </p:nvCxnSpPr>
        <p:spPr>
          <a:xfrm flipV="1">
            <a:off x="9558737" y="3367202"/>
            <a:ext cx="609600" cy="1"/>
          </a:xfrm>
          <a:prstGeom prst="straightConnector1">
            <a:avLst/>
          </a:prstGeom>
          <a:ln w="57150">
            <a:solidFill>
              <a:schemeClr val="bg1"/>
            </a:solidFill>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420C727-5639-4380-B163-6C41D55D1832}"/>
              </a:ext>
            </a:extLst>
          </p:cNvPr>
          <p:cNvCxnSpPr>
            <a:cxnSpLocks/>
          </p:cNvCxnSpPr>
          <p:nvPr/>
        </p:nvCxnSpPr>
        <p:spPr>
          <a:xfrm flipH="1" flipV="1">
            <a:off x="9340025" y="3452940"/>
            <a:ext cx="581602" cy="1"/>
          </a:xfrm>
          <a:prstGeom prst="straightConnector1">
            <a:avLst/>
          </a:prstGeom>
          <a:ln w="57150">
            <a:solidFill>
              <a:schemeClr val="bg1">
                <a:lumMod val="60000"/>
                <a:lumOff val="40000"/>
              </a:schemeClr>
            </a:solidFill>
            <a:headEnd type="none"/>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EA69A605-5B81-4D12-8037-CAED4953C8AD}"/>
              </a:ext>
            </a:extLst>
          </p:cNvPr>
          <p:cNvPicPr>
            <a:picLocks noChangeAspect="1"/>
          </p:cNvPicPr>
          <p:nvPr/>
        </p:nvPicPr>
        <p:blipFill>
          <a:blip r:embed="rId7"/>
          <a:stretch>
            <a:fillRect/>
          </a:stretch>
        </p:blipFill>
        <p:spPr>
          <a:xfrm>
            <a:off x="5827790" y="2836458"/>
            <a:ext cx="983821" cy="402423"/>
          </a:xfrm>
          <a:prstGeom prst="rect">
            <a:avLst/>
          </a:prstGeom>
        </p:spPr>
      </p:pic>
      <p:pic>
        <p:nvPicPr>
          <p:cNvPr id="32" name="Picture 31">
            <a:extLst>
              <a:ext uri="{FF2B5EF4-FFF2-40B4-BE49-F238E27FC236}">
                <a16:creationId xmlns:a16="http://schemas.microsoft.com/office/drawing/2014/main" id="{8486C846-86C6-42A7-B549-CE425C7942EB}"/>
              </a:ext>
            </a:extLst>
          </p:cNvPr>
          <p:cNvPicPr>
            <a:picLocks noChangeAspect="1"/>
          </p:cNvPicPr>
          <p:nvPr/>
        </p:nvPicPr>
        <p:blipFill>
          <a:blip r:embed="rId8"/>
          <a:stretch>
            <a:fillRect/>
          </a:stretch>
        </p:blipFill>
        <p:spPr>
          <a:xfrm>
            <a:off x="5827790" y="3229662"/>
            <a:ext cx="1032053" cy="422152"/>
          </a:xfrm>
          <a:prstGeom prst="rect">
            <a:avLst/>
          </a:prstGeom>
        </p:spPr>
      </p:pic>
      <p:pic>
        <p:nvPicPr>
          <p:cNvPr id="34" name="Picture 33">
            <a:extLst>
              <a:ext uri="{FF2B5EF4-FFF2-40B4-BE49-F238E27FC236}">
                <a16:creationId xmlns:a16="http://schemas.microsoft.com/office/drawing/2014/main" id="{D928804E-9707-434A-AD41-2E099A2568B2}"/>
              </a:ext>
            </a:extLst>
          </p:cNvPr>
          <p:cNvPicPr>
            <a:picLocks noChangeAspect="1"/>
          </p:cNvPicPr>
          <p:nvPr/>
        </p:nvPicPr>
        <p:blipFill>
          <a:blip r:embed="rId8"/>
          <a:stretch>
            <a:fillRect/>
          </a:stretch>
        </p:blipFill>
        <p:spPr>
          <a:xfrm>
            <a:off x="5827790" y="3642595"/>
            <a:ext cx="1032053" cy="422152"/>
          </a:xfrm>
          <a:prstGeom prst="rect">
            <a:avLst/>
          </a:prstGeom>
        </p:spPr>
      </p:pic>
      <p:pic>
        <p:nvPicPr>
          <p:cNvPr id="35" name="Picture 34">
            <a:extLst>
              <a:ext uri="{FF2B5EF4-FFF2-40B4-BE49-F238E27FC236}">
                <a16:creationId xmlns:a16="http://schemas.microsoft.com/office/drawing/2014/main" id="{ACEDA608-361E-4D1F-8B71-52BDE06CC6F2}"/>
              </a:ext>
            </a:extLst>
          </p:cNvPr>
          <p:cNvPicPr>
            <a:picLocks noChangeAspect="1"/>
          </p:cNvPicPr>
          <p:nvPr/>
        </p:nvPicPr>
        <p:blipFill>
          <a:blip r:embed="rId9"/>
          <a:stretch>
            <a:fillRect/>
          </a:stretch>
        </p:blipFill>
        <p:spPr>
          <a:xfrm>
            <a:off x="5827790" y="4055528"/>
            <a:ext cx="1026649" cy="419941"/>
          </a:xfrm>
          <a:prstGeom prst="rect">
            <a:avLst/>
          </a:prstGeom>
        </p:spPr>
      </p:pic>
      <p:pic>
        <p:nvPicPr>
          <p:cNvPr id="36" name="Picture 35">
            <a:extLst>
              <a:ext uri="{FF2B5EF4-FFF2-40B4-BE49-F238E27FC236}">
                <a16:creationId xmlns:a16="http://schemas.microsoft.com/office/drawing/2014/main" id="{6419E18F-2FCC-494B-BEA2-BBA9468D70E3}"/>
              </a:ext>
            </a:extLst>
          </p:cNvPr>
          <p:cNvPicPr>
            <a:picLocks noChangeAspect="1"/>
          </p:cNvPicPr>
          <p:nvPr/>
        </p:nvPicPr>
        <p:blipFill>
          <a:blip r:embed="rId8"/>
          <a:stretch>
            <a:fillRect/>
          </a:stretch>
        </p:blipFill>
        <p:spPr>
          <a:xfrm>
            <a:off x="5827790" y="4466250"/>
            <a:ext cx="1032053" cy="422152"/>
          </a:xfrm>
          <a:prstGeom prst="rect">
            <a:avLst/>
          </a:prstGeom>
        </p:spPr>
      </p:pic>
      <p:cxnSp>
        <p:nvCxnSpPr>
          <p:cNvPr id="47" name="Straight Arrow Connector 46">
            <a:extLst>
              <a:ext uri="{FF2B5EF4-FFF2-40B4-BE49-F238E27FC236}">
                <a16:creationId xmlns:a16="http://schemas.microsoft.com/office/drawing/2014/main" id="{0BBA763D-0FEC-4E55-B761-F5BFF1213C4F}"/>
              </a:ext>
            </a:extLst>
          </p:cNvPr>
          <p:cNvCxnSpPr>
            <a:cxnSpLocks/>
          </p:cNvCxnSpPr>
          <p:nvPr/>
        </p:nvCxnSpPr>
        <p:spPr>
          <a:xfrm>
            <a:off x="7237201" y="4186391"/>
            <a:ext cx="778585"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9C93F1DB-6A34-4A5F-BEE0-9E1BB7E1FCCF}"/>
              </a:ext>
            </a:extLst>
          </p:cNvPr>
          <p:cNvCxnSpPr>
            <a:cxnSpLocks/>
          </p:cNvCxnSpPr>
          <p:nvPr/>
        </p:nvCxnSpPr>
        <p:spPr>
          <a:xfrm flipH="1">
            <a:off x="7021758" y="4278268"/>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2377A19B-0973-496B-83EF-B801912EA244}"/>
              </a:ext>
            </a:extLst>
          </p:cNvPr>
          <p:cNvCxnSpPr>
            <a:cxnSpLocks/>
          </p:cNvCxnSpPr>
          <p:nvPr/>
        </p:nvCxnSpPr>
        <p:spPr>
          <a:xfrm>
            <a:off x="7237201" y="4584971"/>
            <a:ext cx="622226"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4B3828BB-4ADC-4375-B560-EFD227F3D426}"/>
              </a:ext>
            </a:extLst>
          </p:cNvPr>
          <p:cNvCxnSpPr>
            <a:cxnSpLocks/>
          </p:cNvCxnSpPr>
          <p:nvPr/>
        </p:nvCxnSpPr>
        <p:spPr>
          <a:xfrm flipH="1">
            <a:off x="7021758" y="4676846"/>
            <a:ext cx="618958" cy="2"/>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68A5225-2734-478F-ABF7-96039463A8E2}"/>
              </a:ext>
            </a:extLst>
          </p:cNvPr>
          <p:cNvCxnSpPr>
            <a:cxnSpLocks/>
          </p:cNvCxnSpPr>
          <p:nvPr/>
        </p:nvCxnSpPr>
        <p:spPr>
          <a:xfrm>
            <a:off x="7230964" y="3787812"/>
            <a:ext cx="778585"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10F6B551-B3C8-4241-854F-4E2FDADED44D}"/>
              </a:ext>
            </a:extLst>
          </p:cNvPr>
          <p:cNvCxnSpPr>
            <a:cxnSpLocks/>
          </p:cNvCxnSpPr>
          <p:nvPr/>
        </p:nvCxnSpPr>
        <p:spPr>
          <a:xfrm flipH="1">
            <a:off x="7015521" y="3879689"/>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D8E5F4E-CE72-4F06-A492-4497A6F8EA2E}"/>
              </a:ext>
            </a:extLst>
          </p:cNvPr>
          <p:cNvCxnSpPr>
            <a:cxnSpLocks/>
          </p:cNvCxnSpPr>
          <p:nvPr/>
        </p:nvCxnSpPr>
        <p:spPr>
          <a:xfrm>
            <a:off x="7226716" y="3389233"/>
            <a:ext cx="778585" cy="1"/>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D72095A-6CBF-4391-9D2C-D30D411F0FFC}"/>
              </a:ext>
            </a:extLst>
          </p:cNvPr>
          <p:cNvCxnSpPr>
            <a:cxnSpLocks/>
          </p:cNvCxnSpPr>
          <p:nvPr/>
        </p:nvCxnSpPr>
        <p:spPr>
          <a:xfrm flipH="1">
            <a:off x="7011273" y="3481110"/>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7A609BF5-051A-440D-8A7D-49B140BD71B6}"/>
              </a:ext>
            </a:extLst>
          </p:cNvPr>
          <p:cNvCxnSpPr>
            <a:cxnSpLocks/>
          </p:cNvCxnSpPr>
          <p:nvPr/>
        </p:nvCxnSpPr>
        <p:spPr>
          <a:xfrm>
            <a:off x="7229984" y="3002448"/>
            <a:ext cx="778585" cy="1"/>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3E338AAB-C722-437C-8FDD-B273EBDD5F42}"/>
              </a:ext>
            </a:extLst>
          </p:cNvPr>
          <p:cNvCxnSpPr>
            <a:cxnSpLocks/>
          </p:cNvCxnSpPr>
          <p:nvPr/>
        </p:nvCxnSpPr>
        <p:spPr>
          <a:xfrm flipH="1">
            <a:off x="7014541" y="3094325"/>
            <a:ext cx="717736"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95E042EF-DF6B-4F2F-8FA6-60182EC450ED}"/>
              </a:ext>
            </a:extLst>
          </p:cNvPr>
          <p:cNvCxnSpPr>
            <a:cxnSpLocks/>
          </p:cNvCxnSpPr>
          <p:nvPr/>
        </p:nvCxnSpPr>
        <p:spPr>
          <a:xfrm>
            <a:off x="6944234" y="3429000"/>
            <a:ext cx="0" cy="1459402"/>
          </a:xfrm>
          <a:prstGeom prst="straightConnector1">
            <a:avLst/>
          </a:prstGeom>
          <a:ln w="57150">
            <a:solidFill>
              <a:srgbClr val="FFC000"/>
            </a:solidFill>
            <a:headEnd type="none"/>
            <a:tailEnd type="triangle"/>
          </a:ln>
        </p:spPr>
        <p:style>
          <a:lnRef idx="1">
            <a:schemeClr val="dk1"/>
          </a:lnRef>
          <a:fillRef idx="0">
            <a:schemeClr val="dk1"/>
          </a:fillRef>
          <a:effectRef idx="0">
            <a:schemeClr val="dk1"/>
          </a:effectRef>
          <a:fontRef idx="minor">
            <a:schemeClr val="tx1"/>
          </a:fontRef>
        </p:style>
      </p:cxnSp>
      <p:sp>
        <p:nvSpPr>
          <p:cNvPr id="85" name="Rectangle 84">
            <a:extLst>
              <a:ext uri="{FF2B5EF4-FFF2-40B4-BE49-F238E27FC236}">
                <a16:creationId xmlns:a16="http://schemas.microsoft.com/office/drawing/2014/main" id="{D2EF881E-90C3-4D76-8388-580BB586EE21}"/>
              </a:ext>
            </a:extLst>
          </p:cNvPr>
          <p:cNvSpPr/>
          <p:nvPr/>
        </p:nvSpPr>
        <p:spPr bwMode="auto">
          <a:xfrm>
            <a:off x="4834050" y="2115053"/>
            <a:ext cx="2229784" cy="3033112"/>
          </a:xfrm>
          <a:prstGeom prst="rect">
            <a:avLst/>
          </a:prstGeom>
          <a:noFill/>
          <a:ln w="571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EEE0C087-269D-446D-B56B-5A6146C28D21}"/>
              </a:ext>
            </a:extLst>
          </p:cNvPr>
          <p:cNvSpPr txBox="1"/>
          <p:nvPr/>
        </p:nvSpPr>
        <p:spPr>
          <a:xfrm>
            <a:off x="5043659" y="2103970"/>
            <a:ext cx="1456361" cy="8217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STAGING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QUEUES</a:t>
            </a:r>
          </a:p>
        </p:txBody>
      </p:sp>
      <p:sp>
        <p:nvSpPr>
          <p:cNvPr id="88" name="TextBox 87">
            <a:extLst>
              <a:ext uri="{FF2B5EF4-FFF2-40B4-BE49-F238E27FC236}">
                <a16:creationId xmlns:a16="http://schemas.microsoft.com/office/drawing/2014/main" id="{281566F1-AF93-4DE3-98AD-6D39E33BD2A0}"/>
              </a:ext>
            </a:extLst>
          </p:cNvPr>
          <p:cNvSpPr txBox="1"/>
          <p:nvPr/>
        </p:nvSpPr>
        <p:spPr>
          <a:xfrm>
            <a:off x="7894021" y="2165401"/>
            <a:ext cx="1641668" cy="8494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BizTalk Server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2016</a:t>
            </a:r>
          </a:p>
        </p:txBody>
      </p:sp>
      <p:sp>
        <p:nvSpPr>
          <p:cNvPr id="89" name="TextBox 88">
            <a:extLst>
              <a:ext uri="{FF2B5EF4-FFF2-40B4-BE49-F238E27FC236}">
                <a16:creationId xmlns:a16="http://schemas.microsoft.com/office/drawing/2014/main" id="{0E57FA31-6830-4C6B-B883-D471C0FAAD14}"/>
              </a:ext>
            </a:extLst>
          </p:cNvPr>
          <p:cNvSpPr txBox="1"/>
          <p:nvPr/>
        </p:nvSpPr>
        <p:spPr>
          <a:xfrm>
            <a:off x="10238560" y="2497013"/>
            <a:ext cx="1576522"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SAP PI / SAP</a:t>
            </a:r>
          </a:p>
        </p:txBody>
      </p:sp>
      <p:cxnSp>
        <p:nvCxnSpPr>
          <p:cNvPr id="58" name="Straight Arrow Connector 57">
            <a:extLst>
              <a:ext uri="{FF2B5EF4-FFF2-40B4-BE49-F238E27FC236}">
                <a16:creationId xmlns:a16="http://schemas.microsoft.com/office/drawing/2014/main" id="{95125F3A-7EF5-4EB2-AA15-B4F64A6D485C}"/>
              </a:ext>
            </a:extLst>
          </p:cNvPr>
          <p:cNvCxnSpPr>
            <a:cxnSpLocks/>
          </p:cNvCxnSpPr>
          <p:nvPr/>
        </p:nvCxnSpPr>
        <p:spPr>
          <a:xfrm>
            <a:off x="7226597" y="3572984"/>
            <a:ext cx="778585" cy="1"/>
          </a:xfrm>
          <a:prstGeom prst="straightConnector1">
            <a:avLst/>
          </a:prstGeom>
          <a:ln w="57150">
            <a:solidFill>
              <a:srgbClr val="00B0F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3083DDC-F4A5-4FAD-9CD8-4B3FF237BDF9}"/>
              </a:ext>
            </a:extLst>
          </p:cNvPr>
          <p:cNvCxnSpPr>
            <a:cxnSpLocks/>
          </p:cNvCxnSpPr>
          <p:nvPr/>
        </p:nvCxnSpPr>
        <p:spPr>
          <a:xfrm>
            <a:off x="7231340" y="3971653"/>
            <a:ext cx="778585" cy="1"/>
          </a:xfrm>
          <a:prstGeom prst="straightConnector1">
            <a:avLst/>
          </a:prstGeom>
          <a:ln w="57150">
            <a:solidFill>
              <a:srgbClr val="00B0F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E9049F3-70CA-4CF8-B05A-3AC916978F1E}"/>
              </a:ext>
            </a:extLst>
          </p:cNvPr>
          <p:cNvCxnSpPr>
            <a:cxnSpLocks/>
          </p:cNvCxnSpPr>
          <p:nvPr/>
        </p:nvCxnSpPr>
        <p:spPr>
          <a:xfrm>
            <a:off x="7239759" y="4370231"/>
            <a:ext cx="778585" cy="1"/>
          </a:xfrm>
          <a:prstGeom prst="straightConnector1">
            <a:avLst/>
          </a:prstGeom>
          <a:ln w="57150">
            <a:solidFill>
              <a:srgbClr val="00B0F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1419FF0E-9DBD-49E0-9D49-D9E033C4CCFB}"/>
              </a:ext>
            </a:extLst>
          </p:cNvPr>
          <p:cNvCxnSpPr>
            <a:cxnSpLocks/>
          </p:cNvCxnSpPr>
          <p:nvPr/>
        </p:nvCxnSpPr>
        <p:spPr>
          <a:xfrm>
            <a:off x="7237201" y="4768326"/>
            <a:ext cx="622226" cy="0"/>
          </a:xfrm>
          <a:prstGeom prst="straightConnector1">
            <a:avLst/>
          </a:prstGeom>
          <a:ln w="57150">
            <a:solidFill>
              <a:srgbClr val="00B0F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3C4A841E-C931-47FB-883B-1EA62548F49B}"/>
              </a:ext>
            </a:extLst>
          </p:cNvPr>
          <p:cNvCxnSpPr>
            <a:cxnSpLocks/>
          </p:cNvCxnSpPr>
          <p:nvPr/>
        </p:nvCxnSpPr>
        <p:spPr>
          <a:xfrm flipV="1">
            <a:off x="9565021" y="3617219"/>
            <a:ext cx="609600" cy="1"/>
          </a:xfrm>
          <a:prstGeom prst="straightConnector1">
            <a:avLst/>
          </a:prstGeom>
          <a:ln w="57150">
            <a:solidFill>
              <a:schemeClr val="bg1"/>
            </a:solidFill>
            <a:headEnd type="none"/>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7AB34CEE-8CCE-4E05-A62F-39FEF8285CC1}"/>
              </a:ext>
            </a:extLst>
          </p:cNvPr>
          <p:cNvCxnSpPr>
            <a:cxnSpLocks/>
          </p:cNvCxnSpPr>
          <p:nvPr/>
        </p:nvCxnSpPr>
        <p:spPr>
          <a:xfrm flipH="1" flipV="1">
            <a:off x="9346309" y="3702957"/>
            <a:ext cx="581602" cy="1"/>
          </a:xfrm>
          <a:prstGeom prst="straightConnector1">
            <a:avLst/>
          </a:prstGeom>
          <a:ln w="57150">
            <a:solidFill>
              <a:schemeClr val="bg1">
                <a:lumMod val="60000"/>
                <a:lumOff val="40000"/>
              </a:schemeClr>
            </a:solidFill>
            <a:headEnd type="none"/>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EADA521D-1324-4D4A-90AC-DDE62AB4E4E5}"/>
              </a:ext>
            </a:extLst>
          </p:cNvPr>
          <p:cNvCxnSpPr>
            <a:cxnSpLocks/>
          </p:cNvCxnSpPr>
          <p:nvPr/>
        </p:nvCxnSpPr>
        <p:spPr>
          <a:xfrm flipV="1">
            <a:off x="9558737" y="3885822"/>
            <a:ext cx="609600" cy="1"/>
          </a:xfrm>
          <a:prstGeom prst="straightConnector1">
            <a:avLst/>
          </a:prstGeom>
          <a:ln w="57150">
            <a:solidFill>
              <a:schemeClr val="bg1"/>
            </a:solidFill>
            <a:headEnd type="none"/>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3D00E97-4C7F-4781-86EA-EB8D19F599E8}"/>
              </a:ext>
            </a:extLst>
          </p:cNvPr>
          <p:cNvCxnSpPr>
            <a:cxnSpLocks/>
          </p:cNvCxnSpPr>
          <p:nvPr/>
        </p:nvCxnSpPr>
        <p:spPr>
          <a:xfrm flipH="1" flipV="1">
            <a:off x="9340025" y="3971560"/>
            <a:ext cx="581602" cy="1"/>
          </a:xfrm>
          <a:prstGeom prst="straightConnector1">
            <a:avLst/>
          </a:prstGeom>
          <a:ln w="57150">
            <a:solidFill>
              <a:schemeClr val="bg1">
                <a:lumMod val="60000"/>
                <a:lumOff val="40000"/>
              </a:schemeClr>
            </a:solidFill>
            <a:headEnd type="none"/>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6F61851-832D-4FC0-9550-3D1F2D76BE6A}"/>
              </a:ext>
            </a:extLst>
          </p:cNvPr>
          <p:cNvCxnSpPr>
            <a:cxnSpLocks/>
          </p:cNvCxnSpPr>
          <p:nvPr/>
        </p:nvCxnSpPr>
        <p:spPr>
          <a:xfrm flipV="1">
            <a:off x="9577543" y="4142585"/>
            <a:ext cx="609600" cy="1"/>
          </a:xfrm>
          <a:prstGeom prst="straightConnector1">
            <a:avLst/>
          </a:prstGeom>
          <a:ln w="57150">
            <a:solidFill>
              <a:schemeClr val="bg1"/>
            </a:solidFill>
            <a:headEnd type="none"/>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3EE64818-2657-4EEA-9054-DA93AF66C54A}"/>
              </a:ext>
            </a:extLst>
          </p:cNvPr>
          <p:cNvCxnSpPr>
            <a:cxnSpLocks/>
          </p:cNvCxnSpPr>
          <p:nvPr/>
        </p:nvCxnSpPr>
        <p:spPr>
          <a:xfrm flipH="1" flipV="1">
            <a:off x="9358831" y="4228323"/>
            <a:ext cx="581602" cy="1"/>
          </a:xfrm>
          <a:prstGeom prst="straightConnector1">
            <a:avLst/>
          </a:prstGeom>
          <a:ln w="57150">
            <a:solidFill>
              <a:schemeClr val="bg1">
                <a:lumMod val="60000"/>
                <a:lumOff val="40000"/>
              </a:schemeClr>
            </a:solidFill>
            <a:headEnd type="none"/>
            <a:tailEnd type="triangle"/>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0A0F3C2A-390D-45A8-897A-9906A70CCAD6}"/>
              </a:ext>
            </a:extLst>
          </p:cNvPr>
          <p:cNvSpPr/>
          <p:nvPr/>
        </p:nvSpPr>
        <p:spPr bwMode="auto">
          <a:xfrm>
            <a:off x="7651543" y="2115039"/>
            <a:ext cx="1926000" cy="3033112"/>
          </a:xfrm>
          <a:prstGeom prst="rect">
            <a:avLst/>
          </a:prstGeom>
          <a:noFill/>
          <a:ln w="57150">
            <a:solidFill>
              <a:srgbClr val="FFAC3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highlight>
                <a:srgbClr val="FC6204"/>
              </a:highligh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1E56A86E-1114-4E9D-A137-195697236806}"/>
              </a:ext>
            </a:extLst>
          </p:cNvPr>
          <p:cNvSpPr txBox="1"/>
          <p:nvPr/>
        </p:nvSpPr>
        <p:spPr>
          <a:xfrm>
            <a:off x="7731413" y="5201892"/>
            <a:ext cx="1966885" cy="794064"/>
          </a:xfrm>
          <a:prstGeom prst="rect">
            <a:avLst/>
          </a:prstGeom>
          <a:noFill/>
        </p:spPr>
        <p:txBody>
          <a:bodyPr wrap="none" lIns="182880" tIns="146304" rIns="182880" bIns="146304" rtlCol="0">
            <a:spAutoFit/>
          </a:bodyPr>
          <a:lstStyle/>
          <a:p>
            <a:pPr lvl="0" algn="ctr">
              <a:lnSpc>
                <a:spcPct val="90000"/>
              </a:lnSpc>
            </a:pPr>
            <a:r>
              <a:rPr lang="en-US" b="1" spc="-102" dirty="0">
                <a:ln w="3175">
                  <a:noFill/>
                </a:ln>
                <a:solidFill>
                  <a:srgbClr val="FC6204"/>
                </a:solidFill>
                <a:latin typeface="Segoe UI Light"/>
                <a:cs typeface="Segoe UI" pitchFamily="34" charset="0"/>
              </a:rPr>
              <a:t>TAKING TO MUCH</a:t>
            </a:r>
          </a:p>
          <a:p>
            <a:pPr lvl="0" algn="ctr">
              <a:lnSpc>
                <a:spcPct val="90000"/>
              </a:lnSpc>
            </a:pPr>
            <a:r>
              <a:rPr lang="en-US" b="1" spc="-102" dirty="0">
                <a:ln w="3175">
                  <a:noFill/>
                </a:ln>
                <a:solidFill>
                  <a:srgbClr val="FC6204"/>
                </a:solidFill>
                <a:latin typeface="Segoe UI Light"/>
                <a:cs typeface="Segoe UI" pitchFamily="34" charset="0"/>
              </a:rPr>
              <a:t>TO PULL DATA</a:t>
            </a:r>
          </a:p>
        </p:txBody>
      </p:sp>
      <p:sp>
        <p:nvSpPr>
          <p:cNvPr id="84" name="TextBox 83">
            <a:extLst>
              <a:ext uri="{FF2B5EF4-FFF2-40B4-BE49-F238E27FC236}">
                <a16:creationId xmlns:a16="http://schemas.microsoft.com/office/drawing/2014/main" id="{B37DE839-1866-438E-8C56-576608592B28}"/>
              </a:ext>
            </a:extLst>
          </p:cNvPr>
          <p:cNvSpPr txBox="1"/>
          <p:nvPr/>
        </p:nvSpPr>
        <p:spPr>
          <a:xfrm>
            <a:off x="5120858" y="5201891"/>
            <a:ext cx="1680075" cy="794064"/>
          </a:xfrm>
          <a:prstGeom prst="rect">
            <a:avLst/>
          </a:prstGeom>
          <a:noFill/>
        </p:spPr>
        <p:txBody>
          <a:bodyPr wrap="none" lIns="182880" tIns="146304" rIns="182880" bIns="146304" rtlCol="0">
            <a:spAutoFit/>
          </a:bodyPr>
          <a:lstStyle/>
          <a:p>
            <a:pPr algn="ctr">
              <a:lnSpc>
                <a:spcPct val="90000"/>
              </a:lnSpc>
            </a:pPr>
            <a:r>
              <a:rPr lang="en-US" b="1" spc="-102" dirty="0">
                <a:ln w="3175">
                  <a:noFill/>
                </a:ln>
                <a:solidFill>
                  <a:srgbClr val="FF0000"/>
                </a:solidFill>
                <a:latin typeface="Segoe UI Light"/>
                <a:cs typeface="Segoe UI" pitchFamily="34" charset="0"/>
              </a:rPr>
              <a:t>1M RECORDS</a:t>
            </a:r>
          </a:p>
          <a:p>
            <a:pPr algn="ctr">
              <a:lnSpc>
                <a:spcPct val="90000"/>
              </a:lnSpc>
            </a:pPr>
            <a:r>
              <a:rPr lang="en-US" b="1" spc="-102" dirty="0">
                <a:ln w="3175">
                  <a:noFill/>
                </a:ln>
                <a:solidFill>
                  <a:srgbClr val="FF0000"/>
                </a:solidFill>
                <a:latin typeface="Segoe UI Light"/>
                <a:cs typeface="Segoe UI" pitchFamily="34" charset="0"/>
              </a:rPr>
              <a:t>QUEUE TABLES</a:t>
            </a:r>
          </a:p>
        </p:txBody>
      </p:sp>
      <p:grpSp>
        <p:nvGrpSpPr>
          <p:cNvPr id="22" name="Group 21">
            <a:extLst>
              <a:ext uri="{FF2B5EF4-FFF2-40B4-BE49-F238E27FC236}">
                <a16:creationId xmlns:a16="http://schemas.microsoft.com/office/drawing/2014/main" id="{A3A8559E-8C78-4BE5-877D-422637A76890}"/>
              </a:ext>
            </a:extLst>
          </p:cNvPr>
          <p:cNvGrpSpPr/>
          <p:nvPr/>
        </p:nvGrpSpPr>
        <p:grpSpPr>
          <a:xfrm>
            <a:off x="87984" y="2281666"/>
            <a:ext cx="6255833" cy="4280116"/>
            <a:chOff x="87984" y="2281666"/>
            <a:chExt cx="6255833" cy="4280116"/>
          </a:xfrm>
        </p:grpSpPr>
        <p:grpSp>
          <p:nvGrpSpPr>
            <p:cNvPr id="20" name="Group 19">
              <a:extLst>
                <a:ext uri="{FF2B5EF4-FFF2-40B4-BE49-F238E27FC236}">
                  <a16:creationId xmlns:a16="http://schemas.microsoft.com/office/drawing/2014/main" id="{1EBD731D-0F9D-4F4A-B89A-A9F68155C6A0}"/>
                </a:ext>
              </a:extLst>
            </p:cNvPr>
            <p:cNvGrpSpPr/>
            <p:nvPr/>
          </p:nvGrpSpPr>
          <p:grpSpPr>
            <a:xfrm>
              <a:off x="87984" y="2281666"/>
              <a:ext cx="6255833" cy="4280116"/>
              <a:chOff x="87984" y="2281666"/>
              <a:chExt cx="6255833" cy="4280116"/>
            </a:xfrm>
          </p:grpSpPr>
          <p:pic>
            <p:nvPicPr>
              <p:cNvPr id="56" name="Picture 55">
                <a:extLst>
                  <a:ext uri="{FF2B5EF4-FFF2-40B4-BE49-F238E27FC236}">
                    <a16:creationId xmlns:a16="http://schemas.microsoft.com/office/drawing/2014/main" id="{6F662B0C-A7B9-4BA8-824D-648062B71205}"/>
                  </a:ext>
                </a:extLst>
              </p:cNvPr>
              <p:cNvPicPr>
                <a:picLocks noChangeAspect="1"/>
              </p:cNvPicPr>
              <p:nvPr/>
            </p:nvPicPr>
            <p:blipFill>
              <a:blip r:embed="rId2"/>
              <a:stretch>
                <a:fillRect/>
              </a:stretch>
            </p:blipFill>
            <p:spPr>
              <a:xfrm>
                <a:off x="1561949" y="3017344"/>
                <a:ext cx="1014311" cy="1333449"/>
              </a:xfrm>
              <a:prstGeom prst="rect">
                <a:avLst/>
              </a:prstGeom>
            </p:spPr>
          </p:pic>
          <p:cxnSp>
            <p:nvCxnSpPr>
              <p:cNvPr id="62" name="Straight Arrow Connector 61">
                <a:extLst>
                  <a:ext uri="{FF2B5EF4-FFF2-40B4-BE49-F238E27FC236}">
                    <a16:creationId xmlns:a16="http://schemas.microsoft.com/office/drawing/2014/main" id="{EA9B374A-8CC8-4C43-9C44-901F8CFF2590}"/>
                  </a:ext>
                </a:extLst>
              </p:cNvPr>
              <p:cNvCxnSpPr>
                <a:cxnSpLocks/>
                <a:stCxn id="36" idx="2"/>
                <a:endCxn id="56" idx="2"/>
              </p:cNvCxnSpPr>
              <p:nvPr/>
            </p:nvCxnSpPr>
            <p:spPr>
              <a:xfrm rot="5400000" flipH="1">
                <a:off x="3937656" y="2482242"/>
                <a:ext cx="537609" cy="4274712"/>
              </a:xfrm>
              <a:prstGeom prst="bentConnector3">
                <a:avLst>
                  <a:gd name="adj1" fmla="val -215492"/>
                </a:avLst>
              </a:prstGeom>
              <a:ln w="57150">
                <a:solidFill>
                  <a:srgbClr val="00B050"/>
                </a:solidFill>
                <a:prstDash val="dash"/>
                <a:headEnd type="none"/>
                <a:tailEnd type="triangle"/>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1831CCE6-F12D-4055-933D-3F1AB41D99CD}"/>
                  </a:ext>
                </a:extLst>
              </p:cNvPr>
              <p:cNvSpPr txBox="1"/>
              <p:nvPr/>
            </p:nvSpPr>
            <p:spPr>
              <a:xfrm>
                <a:off x="87984" y="5269120"/>
                <a:ext cx="1981120" cy="1292662"/>
              </a:xfrm>
              <a:prstGeom prst="rect">
                <a:avLst/>
              </a:prstGeom>
              <a:noFill/>
            </p:spPr>
            <p:txBody>
              <a:bodyPr wrap="none" lIns="182880" tIns="146304" rIns="182880" bIns="146304" rtlCol="0">
                <a:spAutoFit/>
              </a:bodyPr>
              <a:lstStyle/>
              <a:p>
                <a:pPr algn="ctr">
                  <a:lnSpc>
                    <a:spcPct val="90000"/>
                  </a:lnSpc>
                </a:pPr>
                <a:r>
                  <a:rPr lang="en-US" b="1" spc="-102" dirty="0">
                    <a:ln w="3175">
                      <a:noFill/>
                    </a:ln>
                    <a:solidFill>
                      <a:srgbClr val="00B050"/>
                    </a:solidFill>
                    <a:latin typeface="Segoe UI Light"/>
                    <a:cs typeface="Segoe UI" pitchFamily="34" charset="0"/>
                  </a:rPr>
                  <a:t>MOVING DATA TO</a:t>
                </a:r>
              </a:p>
              <a:p>
                <a:pPr algn="ctr">
                  <a:lnSpc>
                    <a:spcPct val="90000"/>
                  </a:lnSpc>
                </a:pPr>
                <a:r>
                  <a:rPr lang="en-US" b="1" spc="-102" dirty="0">
                    <a:ln w="3175">
                      <a:noFill/>
                    </a:ln>
                    <a:solidFill>
                      <a:srgbClr val="00B050"/>
                    </a:solidFill>
                    <a:latin typeface="Segoe UI Light"/>
                    <a:cs typeface="Segoe UI" pitchFamily="34" charset="0"/>
                  </a:rPr>
                  <a:t>HISTORIC TABLES</a:t>
                </a:r>
              </a:p>
              <a:p>
                <a:pPr algn="ctr">
                  <a:lnSpc>
                    <a:spcPct val="90000"/>
                  </a:lnSpc>
                </a:pPr>
                <a:r>
                  <a:rPr lang="en-US" b="1" spc="-102" dirty="0">
                    <a:ln w="3175">
                      <a:noFill/>
                    </a:ln>
                    <a:solidFill>
                      <a:srgbClr val="00B050"/>
                    </a:solidFill>
                    <a:latin typeface="Segoe UI Light"/>
                    <a:cs typeface="Segoe UI" pitchFamily="34" charset="0"/>
                  </a:rPr>
                  <a:t>CLEANING THE </a:t>
                </a:r>
              </a:p>
              <a:p>
                <a:pPr algn="ctr">
                  <a:lnSpc>
                    <a:spcPct val="90000"/>
                  </a:lnSpc>
                </a:pPr>
                <a:r>
                  <a:rPr lang="en-US" b="1" spc="-102" dirty="0">
                    <a:ln w="3175">
                      <a:noFill/>
                    </a:ln>
                    <a:solidFill>
                      <a:srgbClr val="00B050"/>
                    </a:solidFill>
                    <a:latin typeface="Segoe UI Light"/>
                    <a:cs typeface="Segoe UI" pitchFamily="34" charset="0"/>
                  </a:rPr>
                  <a:t>QUEUE TABLES</a:t>
                </a:r>
              </a:p>
            </p:txBody>
          </p:sp>
          <p:sp>
            <p:nvSpPr>
              <p:cNvPr id="91" name="TextBox 90">
                <a:extLst>
                  <a:ext uri="{FF2B5EF4-FFF2-40B4-BE49-F238E27FC236}">
                    <a16:creationId xmlns:a16="http://schemas.microsoft.com/office/drawing/2014/main" id="{D6DA2C05-6EAB-44DD-8190-425FF8620581}"/>
                  </a:ext>
                </a:extLst>
              </p:cNvPr>
              <p:cNvSpPr txBox="1"/>
              <p:nvPr/>
            </p:nvSpPr>
            <p:spPr>
              <a:xfrm>
                <a:off x="772503" y="2281666"/>
                <a:ext cx="2593210" cy="7940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HISTORIC BD</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b="1" spc="-102" dirty="0">
                    <a:ln w="3175">
                      <a:noFill/>
                    </a:ln>
                    <a:solidFill>
                      <a:srgbClr val="505050"/>
                    </a:solidFill>
                    <a:latin typeface="Segoe UI Light"/>
                    <a:cs typeface="Segoe UI" pitchFamily="34" charset="0"/>
                  </a:rPr>
                  <a:t>TRACKING/MONITORING</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grpSp>
        <p:pic>
          <p:nvPicPr>
            <p:cNvPr id="3" name="Picture 2">
              <a:extLst>
                <a:ext uri="{FF2B5EF4-FFF2-40B4-BE49-F238E27FC236}">
                  <a16:creationId xmlns:a16="http://schemas.microsoft.com/office/drawing/2014/main" id="{4C17EE63-9975-4891-A646-CB93FD22B965}"/>
                </a:ext>
              </a:extLst>
            </p:cNvPr>
            <p:cNvPicPr>
              <a:picLocks noChangeAspect="1"/>
            </p:cNvPicPr>
            <p:nvPr/>
          </p:nvPicPr>
          <p:blipFill>
            <a:blip r:embed="rId10"/>
            <a:stretch>
              <a:fillRect/>
            </a:stretch>
          </p:blipFill>
          <p:spPr>
            <a:xfrm>
              <a:off x="2168770" y="3957291"/>
              <a:ext cx="764460" cy="641953"/>
            </a:xfrm>
            <a:prstGeom prst="rect">
              <a:avLst/>
            </a:prstGeom>
          </p:spPr>
        </p:pic>
      </p:grpSp>
      <p:sp>
        <p:nvSpPr>
          <p:cNvPr id="51" name="Rectangle 50">
            <a:extLst>
              <a:ext uri="{FF2B5EF4-FFF2-40B4-BE49-F238E27FC236}">
                <a16:creationId xmlns:a16="http://schemas.microsoft.com/office/drawing/2014/main" id="{58096CA6-7D9A-4B2E-83B7-DA93B3A008C4}"/>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946947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ppt_x"/>
                                          </p:val>
                                        </p:tav>
                                        <p:tav tm="100000">
                                          <p:val>
                                            <p:strVal val="#ppt_x"/>
                                          </p:val>
                                        </p:tav>
                                      </p:tavLst>
                                    </p:anim>
                                    <p:anim calcmode="lin" valueType="num">
                                      <p:cBhvr additive="base">
                                        <p:cTn id="8" dur="2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device&#10;&#10;Description automatically generated">
            <a:extLst>
              <a:ext uri="{FF2B5EF4-FFF2-40B4-BE49-F238E27FC236}">
                <a16:creationId xmlns:a16="http://schemas.microsoft.com/office/drawing/2014/main" id="{C9FE84D3-5B67-4E49-A082-3BFD32293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5444"/>
            <a:ext cx="12192000" cy="8068888"/>
          </a:xfrm>
          <a:prstGeom prst="rect">
            <a:avLst/>
          </a:prstGeom>
        </p:spPr>
      </p:pic>
      <p:sp>
        <p:nvSpPr>
          <p:cNvPr id="3" name="Rectangle 2">
            <a:extLst>
              <a:ext uri="{FF2B5EF4-FFF2-40B4-BE49-F238E27FC236}">
                <a16:creationId xmlns:a16="http://schemas.microsoft.com/office/drawing/2014/main" id="{0FD90357-6701-42D8-97CE-B12DA7AA9AD1}"/>
              </a:ext>
            </a:extLst>
          </p:cNvPr>
          <p:cNvSpPr/>
          <p:nvPr/>
        </p:nvSpPr>
        <p:spPr bwMode="auto">
          <a:xfrm>
            <a:off x="338877" y="5024511"/>
            <a:ext cx="10745622" cy="1515773"/>
          </a:xfrm>
          <a:prstGeom prst="rect">
            <a:avLst/>
          </a:prstGeom>
          <a:solidFill>
            <a:srgbClr val="D8CA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5" name="Title 1">
            <a:extLst>
              <a:ext uri="{FF2B5EF4-FFF2-40B4-BE49-F238E27FC236}">
                <a16:creationId xmlns:a16="http://schemas.microsoft.com/office/drawing/2014/main" id="{73032991-B985-43B1-82E7-8DAA6AFBDBCD}"/>
              </a:ext>
            </a:extLst>
          </p:cNvPr>
          <p:cNvSpPr txBox="1">
            <a:spLocks/>
          </p:cNvSpPr>
          <p:nvPr/>
        </p:nvSpPr>
        <p:spPr>
          <a:xfrm>
            <a:off x="213703" y="5201827"/>
            <a:ext cx="10673395"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rgbClr val="005C4D"/>
                </a:solidFill>
              </a:rPr>
              <a:t> </a:t>
            </a:r>
            <a:r>
              <a:rPr lang="en-US" sz="7200" dirty="0">
                <a:solidFill>
                  <a:srgbClr val="666056"/>
                </a:solidFill>
              </a:rPr>
              <a:t>archiving average </a:t>
            </a:r>
            <a:r>
              <a:rPr lang="en-US" sz="7200" dirty="0">
                <a:solidFill>
                  <a:schemeClr val="tx1">
                    <a:lumMod val="50000"/>
                  </a:schemeClr>
                </a:solidFill>
                <a:latin typeface="Segoe UI Black" panose="020B0A02040204020203" pitchFamily="34" charset="0"/>
                <a:ea typeface="Segoe UI Black" panose="020B0A02040204020203" pitchFamily="34" charset="0"/>
              </a:rPr>
              <a:t>3 secs</a:t>
            </a:r>
          </a:p>
        </p:txBody>
      </p:sp>
      <p:sp>
        <p:nvSpPr>
          <p:cNvPr id="6" name="Rectangle 5">
            <a:extLst>
              <a:ext uri="{FF2B5EF4-FFF2-40B4-BE49-F238E27FC236}">
                <a16:creationId xmlns:a16="http://schemas.microsoft.com/office/drawing/2014/main" id="{77C69D58-CACE-4315-915A-C52FE0E68631}"/>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55737195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33FDA8-8ABE-4360-8FE1-13FEACAACCAF}"/>
              </a:ext>
            </a:extLst>
          </p:cNvPr>
          <p:cNvSpPr txBox="1"/>
          <p:nvPr/>
        </p:nvSpPr>
        <p:spPr>
          <a:xfrm>
            <a:off x="2349500" y="800100"/>
            <a:ext cx="7937500" cy="1888209"/>
          </a:xfrm>
          <a:prstGeom prst="rect">
            <a:avLst/>
          </a:prstGeom>
          <a:noFill/>
        </p:spPr>
        <p:txBody>
          <a:bodyPr wrap="square" lIns="182880" tIns="146304" rIns="182880" bIns="146304" rtlCol="0">
            <a:spAutoFit/>
          </a:bodyPr>
          <a:lstStyle/>
          <a:p>
            <a:pPr>
              <a:lnSpc>
                <a:spcPct val="90000"/>
              </a:lnSpc>
            </a:pPr>
            <a:r>
              <a:rPr lang="en-US" sz="11500" b="1" dirty="0">
                <a:solidFill>
                  <a:schemeClr val="bg1"/>
                </a:solidFill>
              </a:rPr>
              <a:t>WARNING</a:t>
            </a:r>
          </a:p>
        </p:txBody>
      </p:sp>
      <p:sp>
        <p:nvSpPr>
          <p:cNvPr id="6" name="TextBox 5">
            <a:extLst>
              <a:ext uri="{FF2B5EF4-FFF2-40B4-BE49-F238E27FC236}">
                <a16:creationId xmlns:a16="http://schemas.microsoft.com/office/drawing/2014/main" id="{09676BAB-9911-4777-B835-23C3273D4985}"/>
              </a:ext>
            </a:extLst>
          </p:cNvPr>
          <p:cNvSpPr txBox="1"/>
          <p:nvPr/>
        </p:nvSpPr>
        <p:spPr>
          <a:xfrm>
            <a:off x="245380" y="2526165"/>
            <a:ext cx="9768828" cy="3287054"/>
          </a:xfrm>
          <a:prstGeom prst="rect">
            <a:avLst/>
          </a:prstGeom>
          <a:noFill/>
        </p:spPr>
        <p:txBody>
          <a:bodyPr wrap="none" lIns="182880" tIns="146304" rIns="182880" bIns="146304" rtlCol="0">
            <a:spAutoFit/>
          </a:bodyPr>
          <a:lstStyle/>
          <a:p>
            <a:pPr algn="ctr">
              <a:lnSpc>
                <a:spcPct val="90000"/>
              </a:lnSpc>
            </a:pPr>
            <a:r>
              <a:rPr lang="en-US" sz="2400" dirty="0">
                <a:solidFill>
                  <a:schemeClr val="bg1"/>
                </a:solidFill>
              </a:rPr>
              <a:t>The following show features stunts performed either by professionals</a:t>
            </a:r>
          </a:p>
          <a:p>
            <a:pPr algn="ctr">
              <a:lnSpc>
                <a:spcPct val="90000"/>
              </a:lnSpc>
            </a:pPr>
            <a:r>
              <a:rPr lang="en-US" sz="2400" dirty="0">
                <a:solidFill>
                  <a:schemeClr val="bg1"/>
                </a:solidFill>
              </a:rPr>
              <a:t>or under the supervision of professionals.</a:t>
            </a:r>
          </a:p>
          <a:p>
            <a:pPr algn="ctr">
              <a:lnSpc>
                <a:spcPct val="90000"/>
              </a:lnSpc>
            </a:pPr>
            <a:endParaRPr lang="en-US" sz="2400" dirty="0">
              <a:solidFill>
                <a:schemeClr val="bg1"/>
              </a:solidFill>
            </a:endParaRPr>
          </a:p>
          <a:p>
            <a:pPr algn="ctr">
              <a:lnSpc>
                <a:spcPct val="90000"/>
              </a:lnSpc>
            </a:pPr>
            <a:r>
              <a:rPr lang="en-US" sz="2400" dirty="0">
                <a:solidFill>
                  <a:schemeClr val="bg1"/>
                </a:solidFill>
              </a:rPr>
              <a:t>Accordingly, speaker and producers must insist that no one attempt</a:t>
            </a:r>
          </a:p>
          <a:p>
            <a:pPr algn="ctr">
              <a:lnSpc>
                <a:spcPct val="90000"/>
              </a:lnSpc>
            </a:pPr>
            <a:r>
              <a:rPr lang="en-US" sz="2400" dirty="0">
                <a:solidFill>
                  <a:schemeClr val="bg1"/>
                </a:solidFill>
              </a:rPr>
              <a:t>to recreate or re-enact any stunt or activity performed on this session</a:t>
            </a:r>
          </a:p>
          <a:p>
            <a:pPr algn="ctr">
              <a:lnSpc>
                <a:spcPct val="90000"/>
              </a:lnSpc>
            </a:pPr>
            <a:r>
              <a:rPr lang="en-US" sz="2400" dirty="0">
                <a:solidFill>
                  <a:schemeClr val="bg1"/>
                </a:solidFill>
              </a:rPr>
              <a:t>As they are dangerous and could lead to serious injuries.</a:t>
            </a:r>
          </a:p>
          <a:p>
            <a:pPr algn="ctr">
              <a:lnSpc>
                <a:spcPct val="90000"/>
              </a:lnSpc>
            </a:pPr>
            <a:endParaRPr lang="en-US" sz="2400" dirty="0">
              <a:solidFill>
                <a:schemeClr val="bg1"/>
              </a:solidFill>
            </a:endParaRPr>
          </a:p>
          <a:p>
            <a:pPr algn="ctr">
              <a:lnSpc>
                <a:spcPct val="90000"/>
              </a:lnSpc>
            </a:pPr>
            <a:r>
              <a:rPr lang="en-US" sz="2400" dirty="0">
                <a:solidFill>
                  <a:schemeClr val="bg1"/>
                </a:solidFill>
              </a:rPr>
              <a:t>Complains submissions of any kind are not accepted by</a:t>
            </a:r>
          </a:p>
          <a:p>
            <a:pPr algn="ctr">
              <a:lnSpc>
                <a:spcPct val="90000"/>
              </a:lnSpc>
            </a:pPr>
            <a:r>
              <a:rPr lang="en-US" sz="2400" dirty="0">
                <a:solidFill>
                  <a:schemeClr val="bg1"/>
                </a:solidFill>
              </a:rPr>
              <a:t>The presenter of this session!</a:t>
            </a:r>
          </a:p>
        </p:txBody>
      </p:sp>
      <p:pic>
        <p:nvPicPr>
          <p:cNvPr id="8" name="Picture 7">
            <a:extLst>
              <a:ext uri="{FF2B5EF4-FFF2-40B4-BE49-F238E27FC236}">
                <a16:creationId xmlns:a16="http://schemas.microsoft.com/office/drawing/2014/main" id="{BDB50751-68A0-4B5F-97D9-23DEF42A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1715" y="-240991"/>
            <a:ext cx="5660958" cy="7984132"/>
          </a:xfrm>
          <a:prstGeom prst="rect">
            <a:avLst/>
          </a:prstGeom>
        </p:spPr>
      </p:pic>
      <p:sp>
        <p:nvSpPr>
          <p:cNvPr id="7" name="Rectangle 6">
            <a:extLst>
              <a:ext uri="{FF2B5EF4-FFF2-40B4-BE49-F238E27FC236}">
                <a16:creationId xmlns:a16="http://schemas.microsoft.com/office/drawing/2014/main" id="{9414BA1D-ECAF-4D2A-8DF6-72969B95FECC}"/>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37742150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FA6D578A-1541-4189-AAD8-1CA71E0409CE}"/>
              </a:ext>
            </a:extLst>
          </p:cNvPr>
          <p:cNvPicPr>
            <a:picLocks noChangeAspect="1"/>
          </p:cNvPicPr>
          <p:nvPr/>
        </p:nvPicPr>
        <p:blipFill>
          <a:blip r:embed="rId2"/>
          <a:stretch>
            <a:fillRect/>
          </a:stretch>
        </p:blipFill>
        <p:spPr>
          <a:xfrm>
            <a:off x="2666265" y="5747649"/>
            <a:ext cx="557670" cy="852188"/>
          </a:xfrm>
          <a:prstGeom prst="rect">
            <a:avLst/>
          </a:prstGeom>
        </p:spPr>
      </p:pic>
      <p:sp>
        <p:nvSpPr>
          <p:cNvPr id="61" name="Rectangle: Rounded Corners 60">
            <a:extLst>
              <a:ext uri="{FF2B5EF4-FFF2-40B4-BE49-F238E27FC236}">
                <a16:creationId xmlns:a16="http://schemas.microsoft.com/office/drawing/2014/main" id="{0B44F8F5-6114-4173-9490-162C17CDA660}"/>
              </a:ext>
            </a:extLst>
          </p:cNvPr>
          <p:cNvSpPr/>
          <p:nvPr/>
        </p:nvSpPr>
        <p:spPr bwMode="auto">
          <a:xfrm>
            <a:off x="3976971" y="2522149"/>
            <a:ext cx="4099560" cy="3013924"/>
          </a:xfrm>
          <a:prstGeom prst="roundRect">
            <a:avLst/>
          </a:prstGeom>
          <a:solidFill>
            <a:schemeClr val="tx1"/>
          </a:solidFill>
          <a:ln w="19050">
            <a:solidFill>
              <a:srgbClr val="0070C0"/>
            </a:solidFill>
            <a:headEnd type="none" w="med" len="med"/>
            <a:tailEnd type="none" w="med" len="med"/>
          </a:ln>
          <a:effectLst>
            <a:outerShdw blurRad="50800" dist="254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rgbClr val="505050"/>
                </a:solidFill>
              </a:rPr>
              <a:t>opening a </a:t>
            </a: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bank account</a:t>
            </a:r>
            <a:endPar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pic>
        <p:nvPicPr>
          <p:cNvPr id="2" name="Picture 1">
            <a:extLst>
              <a:ext uri="{FF2B5EF4-FFF2-40B4-BE49-F238E27FC236}">
                <a16:creationId xmlns:a16="http://schemas.microsoft.com/office/drawing/2014/main" id="{B1FDBA05-6298-4B44-BB79-128C9B4B0840}"/>
              </a:ext>
            </a:extLst>
          </p:cNvPr>
          <p:cNvPicPr>
            <a:picLocks noChangeAspect="1"/>
          </p:cNvPicPr>
          <p:nvPr/>
        </p:nvPicPr>
        <p:blipFill>
          <a:blip r:embed="rId4"/>
          <a:stretch>
            <a:fillRect/>
          </a:stretch>
        </p:blipFill>
        <p:spPr>
          <a:xfrm>
            <a:off x="3826374" y="1949426"/>
            <a:ext cx="828854" cy="1255769"/>
          </a:xfrm>
          <a:prstGeom prst="rect">
            <a:avLst/>
          </a:prstGeom>
        </p:spPr>
      </p:pic>
      <p:cxnSp>
        <p:nvCxnSpPr>
          <p:cNvPr id="12" name="Straight Arrow Connector 11">
            <a:extLst>
              <a:ext uri="{FF2B5EF4-FFF2-40B4-BE49-F238E27FC236}">
                <a16:creationId xmlns:a16="http://schemas.microsoft.com/office/drawing/2014/main" id="{88AC3E03-37D8-42A1-84F2-DB3EFAF0A788}"/>
              </a:ext>
            </a:extLst>
          </p:cNvPr>
          <p:cNvCxnSpPr>
            <a:cxnSpLocks/>
          </p:cNvCxnSpPr>
          <p:nvPr/>
        </p:nvCxnSpPr>
        <p:spPr>
          <a:xfrm>
            <a:off x="9948967" y="3698493"/>
            <a:ext cx="537665"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420C727-5639-4380-B163-6C41D55D1832}"/>
              </a:ext>
            </a:extLst>
          </p:cNvPr>
          <p:cNvCxnSpPr>
            <a:cxnSpLocks/>
          </p:cNvCxnSpPr>
          <p:nvPr/>
        </p:nvCxnSpPr>
        <p:spPr>
          <a:xfrm flipH="1">
            <a:off x="9940873" y="3857367"/>
            <a:ext cx="545759"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72E5DC0-B5B1-4543-8A51-9202B5777156}"/>
              </a:ext>
            </a:extLst>
          </p:cNvPr>
          <p:cNvCxnSpPr>
            <a:cxnSpLocks/>
          </p:cNvCxnSpPr>
          <p:nvPr/>
        </p:nvCxnSpPr>
        <p:spPr>
          <a:xfrm flipV="1">
            <a:off x="3223935" y="4075081"/>
            <a:ext cx="735620" cy="1"/>
          </a:xfrm>
          <a:prstGeom prst="straightConnector1">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sp>
        <p:nvSpPr>
          <p:cNvPr id="88" name="TextBox 87">
            <a:extLst>
              <a:ext uri="{FF2B5EF4-FFF2-40B4-BE49-F238E27FC236}">
                <a16:creationId xmlns:a16="http://schemas.microsoft.com/office/drawing/2014/main" id="{281566F1-AF93-4DE3-98AD-6D39E33BD2A0}"/>
              </a:ext>
            </a:extLst>
          </p:cNvPr>
          <p:cNvSpPr txBox="1"/>
          <p:nvPr/>
        </p:nvSpPr>
        <p:spPr>
          <a:xfrm>
            <a:off x="5024768" y="2041902"/>
            <a:ext cx="2137316"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BizTalk Server 2016</a:t>
            </a:r>
          </a:p>
        </p:txBody>
      </p:sp>
      <p:pic>
        <p:nvPicPr>
          <p:cNvPr id="22" name="Picture 21">
            <a:extLst>
              <a:ext uri="{FF2B5EF4-FFF2-40B4-BE49-F238E27FC236}">
                <a16:creationId xmlns:a16="http://schemas.microsoft.com/office/drawing/2014/main" id="{9DD75B5D-9AEE-43D2-B6D8-9FE659C2791F}"/>
              </a:ext>
            </a:extLst>
          </p:cNvPr>
          <p:cNvPicPr>
            <a:picLocks noChangeAspect="1"/>
          </p:cNvPicPr>
          <p:nvPr/>
        </p:nvPicPr>
        <p:blipFill>
          <a:blip r:embed="rId5"/>
          <a:stretch>
            <a:fillRect/>
          </a:stretch>
        </p:blipFill>
        <p:spPr>
          <a:xfrm>
            <a:off x="4328032" y="3698493"/>
            <a:ext cx="972949" cy="641953"/>
          </a:xfrm>
          <a:prstGeom prst="rect">
            <a:avLst/>
          </a:prstGeom>
        </p:spPr>
      </p:pic>
      <p:pic>
        <p:nvPicPr>
          <p:cNvPr id="53" name="Picture 52">
            <a:extLst>
              <a:ext uri="{FF2B5EF4-FFF2-40B4-BE49-F238E27FC236}">
                <a16:creationId xmlns:a16="http://schemas.microsoft.com/office/drawing/2014/main" id="{BC97A996-A0E1-4E16-A9F6-9F5023B42909}"/>
              </a:ext>
            </a:extLst>
          </p:cNvPr>
          <p:cNvPicPr>
            <a:picLocks noChangeAspect="1"/>
          </p:cNvPicPr>
          <p:nvPr/>
        </p:nvPicPr>
        <p:blipFill>
          <a:blip r:embed="rId5"/>
          <a:stretch>
            <a:fillRect/>
          </a:stretch>
        </p:blipFill>
        <p:spPr>
          <a:xfrm>
            <a:off x="4956071" y="4313038"/>
            <a:ext cx="972949" cy="641953"/>
          </a:xfrm>
          <a:prstGeom prst="rect">
            <a:avLst/>
          </a:prstGeom>
        </p:spPr>
      </p:pic>
      <p:pic>
        <p:nvPicPr>
          <p:cNvPr id="54" name="Picture 53">
            <a:extLst>
              <a:ext uri="{FF2B5EF4-FFF2-40B4-BE49-F238E27FC236}">
                <a16:creationId xmlns:a16="http://schemas.microsoft.com/office/drawing/2014/main" id="{48587265-640E-4FFF-8A2A-D7CBB76CBB9F}"/>
              </a:ext>
            </a:extLst>
          </p:cNvPr>
          <p:cNvPicPr>
            <a:picLocks noChangeAspect="1"/>
          </p:cNvPicPr>
          <p:nvPr/>
        </p:nvPicPr>
        <p:blipFill>
          <a:blip r:embed="rId5"/>
          <a:stretch>
            <a:fillRect/>
          </a:stretch>
        </p:blipFill>
        <p:spPr>
          <a:xfrm>
            <a:off x="6859250" y="3010400"/>
            <a:ext cx="972949" cy="641953"/>
          </a:xfrm>
          <a:prstGeom prst="rect">
            <a:avLst/>
          </a:prstGeom>
        </p:spPr>
      </p:pic>
      <p:pic>
        <p:nvPicPr>
          <p:cNvPr id="55" name="Picture 54">
            <a:extLst>
              <a:ext uri="{FF2B5EF4-FFF2-40B4-BE49-F238E27FC236}">
                <a16:creationId xmlns:a16="http://schemas.microsoft.com/office/drawing/2014/main" id="{ACCB0C77-5353-41DB-B375-7E8829106BD0}"/>
              </a:ext>
            </a:extLst>
          </p:cNvPr>
          <p:cNvPicPr>
            <a:picLocks noChangeAspect="1"/>
          </p:cNvPicPr>
          <p:nvPr/>
        </p:nvPicPr>
        <p:blipFill>
          <a:blip r:embed="rId5"/>
          <a:stretch>
            <a:fillRect/>
          </a:stretch>
        </p:blipFill>
        <p:spPr>
          <a:xfrm>
            <a:off x="6889970" y="3798565"/>
            <a:ext cx="972949" cy="641953"/>
          </a:xfrm>
          <a:prstGeom prst="rect">
            <a:avLst/>
          </a:prstGeom>
        </p:spPr>
      </p:pic>
      <p:pic>
        <p:nvPicPr>
          <p:cNvPr id="56" name="Picture 55">
            <a:extLst>
              <a:ext uri="{FF2B5EF4-FFF2-40B4-BE49-F238E27FC236}">
                <a16:creationId xmlns:a16="http://schemas.microsoft.com/office/drawing/2014/main" id="{27E54FAF-FBD8-4467-88F1-C68229BA6D23}"/>
              </a:ext>
            </a:extLst>
          </p:cNvPr>
          <p:cNvPicPr>
            <a:picLocks noChangeAspect="1"/>
          </p:cNvPicPr>
          <p:nvPr/>
        </p:nvPicPr>
        <p:blipFill>
          <a:blip r:embed="rId5"/>
          <a:stretch>
            <a:fillRect/>
          </a:stretch>
        </p:blipFill>
        <p:spPr>
          <a:xfrm>
            <a:off x="6909020" y="4572483"/>
            <a:ext cx="972949" cy="641953"/>
          </a:xfrm>
          <a:prstGeom prst="rect">
            <a:avLst/>
          </a:prstGeom>
        </p:spPr>
      </p:pic>
      <p:pic>
        <p:nvPicPr>
          <p:cNvPr id="24" name="Picture 23">
            <a:extLst>
              <a:ext uri="{FF2B5EF4-FFF2-40B4-BE49-F238E27FC236}">
                <a16:creationId xmlns:a16="http://schemas.microsoft.com/office/drawing/2014/main" id="{AA76DD2E-9971-4A29-8AF4-FDD9BF33C331}"/>
              </a:ext>
            </a:extLst>
          </p:cNvPr>
          <p:cNvPicPr>
            <a:picLocks noChangeAspect="1"/>
          </p:cNvPicPr>
          <p:nvPr/>
        </p:nvPicPr>
        <p:blipFill>
          <a:blip r:embed="rId6"/>
          <a:stretch>
            <a:fillRect/>
          </a:stretch>
        </p:blipFill>
        <p:spPr>
          <a:xfrm>
            <a:off x="6739232" y="3195419"/>
            <a:ext cx="505121" cy="452373"/>
          </a:xfrm>
          <a:prstGeom prst="rect">
            <a:avLst/>
          </a:prstGeom>
        </p:spPr>
      </p:pic>
      <p:pic>
        <p:nvPicPr>
          <p:cNvPr id="58" name="Picture 57">
            <a:extLst>
              <a:ext uri="{FF2B5EF4-FFF2-40B4-BE49-F238E27FC236}">
                <a16:creationId xmlns:a16="http://schemas.microsoft.com/office/drawing/2014/main" id="{4F9E0D94-3B65-4BED-A042-6BE33E082999}"/>
              </a:ext>
            </a:extLst>
          </p:cNvPr>
          <p:cNvPicPr>
            <a:picLocks noChangeAspect="1"/>
          </p:cNvPicPr>
          <p:nvPr/>
        </p:nvPicPr>
        <p:blipFill>
          <a:blip r:embed="rId6"/>
          <a:stretch>
            <a:fillRect/>
          </a:stretch>
        </p:blipFill>
        <p:spPr>
          <a:xfrm>
            <a:off x="6760319" y="4019470"/>
            <a:ext cx="505121" cy="452373"/>
          </a:xfrm>
          <a:prstGeom prst="rect">
            <a:avLst/>
          </a:prstGeom>
        </p:spPr>
      </p:pic>
      <p:pic>
        <p:nvPicPr>
          <p:cNvPr id="59" name="Picture 58">
            <a:extLst>
              <a:ext uri="{FF2B5EF4-FFF2-40B4-BE49-F238E27FC236}">
                <a16:creationId xmlns:a16="http://schemas.microsoft.com/office/drawing/2014/main" id="{47D5E453-54A7-4818-9BEB-AA458885ED2C}"/>
              </a:ext>
            </a:extLst>
          </p:cNvPr>
          <p:cNvPicPr>
            <a:picLocks noChangeAspect="1"/>
          </p:cNvPicPr>
          <p:nvPr/>
        </p:nvPicPr>
        <p:blipFill>
          <a:blip r:embed="rId6"/>
          <a:stretch>
            <a:fillRect/>
          </a:stretch>
        </p:blipFill>
        <p:spPr>
          <a:xfrm>
            <a:off x="6786862" y="4775507"/>
            <a:ext cx="505121" cy="452373"/>
          </a:xfrm>
          <a:prstGeom prst="rect">
            <a:avLst/>
          </a:prstGeom>
        </p:spPr>
      </p:pic>
      <p:pic>
        <p:nvPicPr>
          <p:cNvPr id="60" name="Picture 59">
            <a:extLst>
              <a:ext uri="{FF2B5EF4-FFF2-40B4-BE49-F238E27FC236}">
                <a16:creationId xmlns:a16="http://schemas.microsoft.com/office/drawing/2014/main" id="{2D248B27-EF13-4472-9C96-4BC8A0FD5878}"/>
              </a:ext>
            </a:extLst>
          </p:cNvPr>
          <p:cNvPicPr>
            <a:picLocks noChangeAspect="1"/>
          </p:cNvPicPr>
          <p:nvPr/>
        </p:nvPicPr>
        <p:blipFill>
          <a:blip r:embed="rId6"/>
          <a:stretch>
            <a:fillRect/>
          </a:stretch>
        </p:blipFill>
        <p:spPr>
          <a:xfrm>
            <a:off x="4219784" y="3899282"/>
            <a:ext cx="505121" cy="452373"/>
          </a:xfrm>
          <a:prstGeom prst="rect">
            <a:avLst/>
          </a:prstGeom>
        </p:spPr>
      </p:pic>
      <p:cxnSp>
        <p:nvCxnSpPr>
          <p:cNvPr id="62" name="Straight Arrow Connector 61">
            <a:extLst>
              <a:ext uri="{FF2B5EF4-FFF2-40B4-BE49-F238E27FC236}">
                <a16:creationId xmlns:a16="http://schemas.microsoft.com/office/drawing/2014/main" id="{9DA6BBA3-A601-46E9-8A8F-0A814386657A}"/>
              </a:ext>
            </a:extLst>
          </p:cNvPr>
          <p:cNvCxnSpPr>
            <a:cxnSpLocks/>
            <a:stCxn id="60" idx="2"/>
          </p:cNvCxnSpPr>
          <p:nvPr/>
        </p:nvCxnSpPr>
        <p:spPr>
          <a:xfrm rot="16200000" flipH="1">
            <a:off x="4593273" y="4230727"/>
            <a:ext cx="445774" cy="687630"/>
          </a:xfrm>
          <a:prstGeom prst="bentConnector2">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61">
            <a:extLst>
              <a:ext uri="{FF2B5EF4-FFF2-40B4-BE49-F238E27FC236}">
                <a16:creationId xmlns:a16="http://schemas.microsoft.com/office/drawing/2014/main" id="{AD9D89F1-3966-4D63-9623-4561CB4F6E38}"/>
              </a:ext>
            </a:extLst>
          </p:cNvPr>
          <p:cNvCxnSpPr>
            <a:cxnSpLocks/>
            <a:stCxn id="53" idx="3"/>
            <a:endCxn id="24" idx="1"/>
          </p:cNvCxnSpPr>
          <p:nvPr/>
        </p:nvCxnSpPr>
        <p:spPr>
          <a:xfrm flipV="1">
            <a:off x="5929020" y="3421606"/>
            <a:ext cx="810212" cy="1212409"/>
          </a:xfrm>
          <a:prstGeom prst="bentConnector3">
            <a:avLst>
              <a:gd name="adj1" fmla="val 50000"/>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61">
            <a:extLst>
              <a:ext uri="{FF2B5EF4-FFF2-40B4-BE49-F238E27FC236}">
                <a16:creationId xmlns:a16="http://schemas.microsoft.com/office/drawing/2014/main" id="{3E42D9B8-4119-46F0-B142-390581B2F5F4}"/>
              </a:ext>
            </a:extLst>
          </p:cNvPr>
          <p:cNvCxnSpPr>
            <a:cxnSpLocks/>
            <a:stCxn id="53" idx="3"/>
            <a:endCxn id="58" idx="1"/>
          </p:cNvCxnSpPr>
          <p:nvPr/>
        </p:nvCxnSpPr>
        <p:spPr>
          <a:xfrm flipV="1">
            <a:off x="5929020" y="4245657"/>
            <a:ext cx="831299" cy="388358"/>
          </a:xfrm>
          <a:prstGeom prst="bentConnector3">
            <a:avLst>
              <a:gd name="adj1" fmla="val 48568"/>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61">
            <a:extLst>
              <a:ext uri="{FF2B5EF4-FFF2-40B4-BE49-F238E27FC236}">
                <a16:creationId xmlns:a16="http://schemas.microsoft.com/office/drawing/2014/main" id="{C1DA1702-D6A6-4E7A-A44C-FD7F870C6E13}"/>
              </a:ext>
            </a:extLst>
          </p:cNvPr>
          <p:cNvCxnSpPr>
            <a:cxnSpLocks/>
            <a:stCxn id="53" idx="3"/>
            <a:endCxn id="59" idx="1"/>
          </p:cNvCxnSpPr>
          <p:nvPr/>
        </p:nvCxnSpPr>
        <p:spPr>
          <a:xfrm>
            <a:off x="5929020" y="4634015"/>
            <a:ext cx="857842" cy="367679"/>
          </a:xfrm>
          <a:prstGeom prst="bentConnector3">
            <a:avLst>
              <a:gd name="adj1" fmla="val 47225"/>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9FF72E4E-9F08-4C32-B4D8-0980E822E2A7}"/>
              </a:ext>
            </a:extLst>
          </p:cNvPr>
          <p:cNvSpPr txBox="1"/>
          <p:nvPr/>
        </p:nvSpPr>
        <p:spPr>
          <a:xfrm>
            <a:off x="6564044" y="2468432"/>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ATOMIC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84" name="TextBox 83">
            <a:extLst>
              <a:ext uri="{FF2B5EF4-FFF2-40B4-BE49-F238E27FC236}">
                <a16:creationId xmlns:a16="http://schemas.microsoft.com/office/drawing/2014/main" id="{26137D31-CA88-4FAB-AD5A-6B87A894E1A0}"/>
              </a:ext>
            </a:extLst>
          </p:cNvPr>
          <p:cNvSpPr txBox="1"/>
          <p:nvPr/>
        </p:nvSpPr>
        <p:spPr>
          <a:xfrm>
            <a:off x="4155543" y="3166587"/>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COMPOSIT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52" name="Picture 51">
            <a:extLst>
              <a:ext uri="{FF2B5EF4-FFF2-40B4-BE49-F238E27FC236}">
                <a16:creationId xmlns:a16="http://schemas.microsoft.com/office/drawing/2014/main" id="{AABCB16A-6160-4A67-8B83-33A9951F01C6}"/>
              </a:ext>
            </a:extLst>
          </p:cNvPr>
          <p:cNvPicPr>
            <a:picLocks noChangeAspect="1"/>
          </p:cNvPicPr>
          <p:nvPr/>
        </p:nvPicPr>
        <p:blipFill>
          <a:blip r:embed="rId7"/>
          <a:stretch>
            <a:fillRect/>
          </a:stretch>
        </p:blipFill>
        <p:spPr>
          <a:xfrm>
            <a:off x="1902484" y="3474484"/>
            <a:ext cx="1297675" cy="997360"/>
          </a:xfrm>
          <a:prstGeom prst="rect">
            <a:avLst/>
          </a:prstGeom>
        </p:spPr>
      </p:pic>
      <p:pic>
        <p:nvPicPr>
          <p:cNvPr id="57" name="Picture 56">
            <a:extLst>
              <a:ext uri="{FF2B5EF4-FFF2-40B4-BE49-F238E27FC236}">
                <a16:creationId xmlns:a16="http://schemas.microsoft.com/office/drawing/2014/main" id="{06368E29-9D70-4C58-A1AA-C3E3E1428E41}"/>
              </a:ext>
            </a:extLst>
          </p:cNvPr>
          <p:cNvPicPr>
            <a:picLocks noChangeAspect="1"/>
          </p:cNvPicPr>
          <p:nvPr/>
        </p:nvPicPr>
        <p:blipFill>
          <a:blip r:embed="rId8"/>
          <a:stretch>
            <a:fillRect/>
          </a:stretch>
        </p:blipFill>
        <p:spPr>
          <a:xfrm>
            <a:off x="1299165" y="2906349"/>
            <a:ext cx="966602" cy="792144"/>
          </a:xfrm>
          <a:prstGeom prst="rect">
            <a:avLst/>
          </a:prstGeom>
        </p:spPr>
      </p:pic>
      <p:pic>
        <p:nvPicPr>
          <p:cNvPr id="63" name="Picture 62">
            <a:extLst>
              <a:ext uri="{FF2B5EF4-FFF2-40B4-BE49-F238E27FC236}">
                <a16:creationId xmlns:a16="http://schemas.microsoft.com/office/drawing/2014/main" id="{520212F4-9C7F-4D82-BCBC-AEF75E9D204F}"/>
              </a:ext>
            </a:extLst>
          </p:cNvPr>
          <p:cNvPicPr>
            <a:picLocks noChangeAspect="1"/>
          </p:cNvPicPr>
          <p:nvPr/>
        </p:nvPicPr>
        <p:blipFill>
          <a:blip r:embed="rId9"/>
          <a:stretch>
            <a:fillRect/>
          </a:stretch>
        </p:blipFill>
        <p:spPr>
          <a:xfrm>
            <a:off x="314177" y="4618974"/>
            <a:ext cx="1969975" cy="1607186"/>
          </a:xfrm>
          <a:prstGeom prst="rect">
            <a:avLst/>
          </a:prstGeom>
        </p:spPr>
      </p:pic>
      <p:pic>
        <p:nvPicPr>
          <p:cNvPr id="64" name="Picture 63">
            <a:extLst>
              <a:ext uri="{FF2B5EF4-FFF2-40B4-BE49-F238E27FC236}">
                <a16:creationId xmlns:a16="http://schemas.microsoft.com/office/drawing/2014/main" id="{6DB3ED7A-4264-40E5-84F6-ACCAB0D6A0F6}"/>
              </a:ext>
            </a:extLst>
          </p:cNvPr>
          <p:cNvPicPr>
            <a:picLocks noChangeAspect="1"/>
          </p:cNvPicPr>
          <p:nvPr/>
        </p:nvPicPr>
        <p:blipFill>
          <a:blip r:embed="rId10"/>
          <a:stretch>
            <a:fillRect/>
          </a:stretch>
        </p:blipFill>
        <p:spPr>
          <a:xfrm>
            <a:off x="1299164" y="5493516"/>
            <a:ext cx="1617656" cy="1071337"/>
          </a:xfrm>
          <a:prstGeom prst="rect">
            <a:avLst/>
          </a:prstGeom>
        </p:spPr>
      </p:pic>
      <p:cxnSp>
        <p:nvCxnSpPr>
          <p:cNvPr id="95" name="Straight Arrow Connector 61">
            <a:extLst>
              <a:ext uri="{FF2B5EF4-FFF2-40B4-BE49-F238E27FC236}">
                <a16:creationId xmlns:a16="http://schemas.microsoft.com/office/drawing/2014/main" id="{90BD5263-75CC-4AF9-A2D8-82818B2E157C}"/>
              </a:ext>
            </a:extLst>
          </p:cNvPr>
          <p:cNvCxnSpPr>
            <a:cxnSpLocks/>
            <a:stCxn id="63" idx="0"/>
            <a:endCxn id="52" idx="1"/>
          </p:cNvCxnSpPr>
          <p:nvPr/>
        </p:nvCxnSpPr>
        <p:spPr>
          <a:xfrm rot="5400000" flipH="1" flipV="1">
            <a:off x="1277919" y="3994410"/>
            <a:ext cx="645810" cy="603319"/>
          </a:xfrm>
          <a:prstGeom prst="bentConnector2">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pic>
        <p:nvPicPr>
          <p:cNvPr id="28674" name="Picture 2">
            <a:extLst>
              <a:ext uri="{FF2B5EF4-FFF2-40B4-BE49-F238E27FC236}">
                <a16:creationId xmlns:a16="http://schemas.microsoft.com/office/drawing/2014/main" id="{04032522-88EE-488F-AD38-4C2A660453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49935" y="3582363"/>
            <a:ext cx="504601" cy="53700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502AEF95-7145-4FE9-B804-1B80849BB33E}"/>
              </a:ext>
            </a:extLst>
          </p:cNvPr>
          <p:cNvPicPr>
            <a:picLocks noChangeAspect="1"/>
          </p:cNvPicPr>
          <p:nvPr/>
        </p:nvPicPr>
        <p:blipFill>
          <a:blip r:embed="rId4"/>
          <a:stretch>
            <a:fillRect/>
          </a:stretch>
        </p:blipFill>
        <p:spPr>
          <a:xfrm>
            <a:off x="8779221" y="3077973"/>
            <a:ext cx="1052507" cy="1594618"/>
          </a:xfrm>
          <a:prstGeom prst="rect">
            <a:avLst/>
          </a:prstGeom>
        </p:spPr>
      </p:pic>
      <p:pic>
        <p:nvPicPr>
          <p:cNvPr id="3" name="Picture 2">
            <a:extLst>
              <a:ext uri="{FF2B5EF4-FFF2-40B4-BE49-F238E27FC236}">
                <a16:creationId xmlns:a16="http://schemas.microsoft.com/office/drawing/2014/main" id="{C83451AD-6FBF-4D7F-B18E-49AF0EBA42CA}"/>
              </a:ext>
            </a:extLst>
          </p:cNvPr>
          <p:cNvPicPr>
            <a:picLocks noChangeAspect="1"/>
          </p:cNvPicPr>
          <p:nvPr/>
        </p:nvPicPr>
        <p:blipFill>
          <a:blip r:embed="rId12"/>
          <a:stretch>
            <a:fillRect/>
          </a:stretch>
        </p:blipFill>
        <p:spPr>
          <a:xfrm>
            <a:off x="11033802" y="3058097"/>
            <a:ext cx="883891" cy="1450109"/>
          </a:xfrm>
          <a:prstGeom prst="rect">
            <a:avLst/>
          </a:prstGeom>
        </p:spPr>
      </p:pic>
      <p:cxnSp>
        <p:nvCxnSpPr>
          <p:cNvPr id="106" name="Straight Arrow Connector 105">
            <a:extLst>
              <a:ext uri="{FF2B5EF4-FFF2-40B4-BE49-F238E27FC236}">
                <a16:creationId xmlns:a16="http://schemas.microsoft.com/office/drawing/2014/main" id="{5627E1BC-AE8F-4A7D-AD22-8643FC093FA0}"/>
              </a:ext>
            </a:extLst>
          </p:cNvPr>
          <p:cNvCxnSpPr>
            <a:cxnSpLocks/>
          </p:cNvCxnSpPr>
          <p:nvPr/>
        </p:nvCxnSpPr>
        <p:spPr>
          <a:xfrm>
            <a:off x="8349644" y="3204213"/>
            <a:ext cx="537665"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D2BB1CCF-F2C4-4C91-91AA-255EFB817194}"/>
              </a:ext>
            </a:extLst>
          </p:cNvPr>
          <p:cNvCxnSpPr>
            <a:cxnSpLocks/>
          </p:cNvCxnSpPr>
          <p:nvPr/>
        </p:nvCxnSpPr>
        <p:spPr>
          <a:xfrm flipH="1">
            <a:off x="8125104" y="3284475"/>
            <a:ext cx="545759"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3BA1E7C-A639-400E-BD14-C937E7EDF38B}"/>
              </a:ext>
            </a:extLst>
          </p:cNvPr>
          <p:cNvCxnSpPr>
            <a:cxnSpLocks/>
          </p:cNvCxnSpPr>
          <p:nvPr/>
        </p:nvCxnSpPr>
        <p:spPr>
          <a:xfrm>
            <a:off x="8384761" y="3860849"/>
            <a:ext cx="537665"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A929D3BD-8621-46FA-896A-D11AB146FBBF}"/>
              </a:ext>
            </a:extLst>
          </p:cNvPr>
          <p:cNvCxnSpPr>
            <a:cxnSpLocks/>
          </p:cNvCxnSpPr>
          <p:nvPr/>
        </p:nvCxnSpPr>
        <p:spPr>
          <a:xfrm flipH="1">
            <a:off x="8160221" y="3941111"/>
            <a:ext cx="545759"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A0E6F55A-CDA1-47B2-B514-08C857A73CC9}"/>
              </a:ext>
            </a:extLst>
          </p:cNvPr>
          <p:cNvCxnSpPr>
            <a:cxnSpLocks/>
          </p:cNvCxnSpPr>
          <p:nvPr/>
        </p:nvCxnSpPr>
        <p:spPr>
          <a:xfrm>
            <a:off x="8349644" y="4717167"/>
            <a:ext cx="537665"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DF03E37E-0A9B-484D-A821-258E96E74455}"/>
              </a:ext>
            </a:extLst>
          </p:cNvPr>
          <p:cNvCxnSpPr>
            <a:cxnSpLocks/>
          </p:cNvCxnSpPr>
          <p:nvPr/>
        </p:nvCxnSpPr>
        <p:spPr>
          <a:xfrm flipH="1">
            <a:off x="8125104" y="4797429"/>
            <a:ext cx="545759"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E83ADC2C-6CA1-4332-8281-9BE28E3E9FDD}"/>
              </a:ext>
            </a:extLst>
          </p:cNvPr>
          <p:cNvSpPr txBox="1"/>
          <p:nvPr/>
        </p:nvSpPr>
        <p:spPr>
          <a:xfrm>
            <a:off x="8446071" y="2313377"/>
            <a:ext cx="2137315" cy="8494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BizTalk Server 2016</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sz="2000" b="1" spc="-102" dirty="0" err="1">
                <a:ln w="3175">
                  <a:noFill/>
                </a:ln>
                <a:solidFill>
                  <a:srgbClr val="505050"/>
                </a:solidFill>
                <a:latin typeface="Segoe UI Light"/>
                <a:cs typeface="Segoe UI" pitchFamily="34" charset="0"/>
              </a:rPr>
              <a:t>MQAgent</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grpSp>
        <p:nvGrpSpPr>
          <p:cNvPr id="28681" name="Group 28680">
            <a:extLst>
              <a:ext uri="{FF2B5EF4-FFF2-40B4-BE49-F238E27FC236}">
                <a16:creationId xmlns:a16="http://schemas.microsoft.com/office/drawing/2014/main" id="{1F415BFE-FCD9-4275-B84A-E5B034B648C0}"/>
              </a:ext>
            </a:extLst>
          </p:cNvPr>
          <p:cNvGrpSpPr/>
          <p:nvPr/>
        </p:nvGrpSpPr>
        <p:grpSpPr>
          <a:xfrm>
            <a:off x="3508388" y="1752600"/>
            <a:ext cx="8455011" cy="4988233"/>
            <a:chOff x="3508388" y="1752600"/>
            <a:chExt cx="8455011" cy="4988233"/>
          </a:xfrm>
        </p:grpSpPr>
        <p:sp>
          <p:nvSpPr>
            <p:cNvPr id="113" name="Rectangle 112">
              <a:extLst>
                <a:ext uri="{FF2B5EF4-FFF2-40B4-BE49-F238E27FC236}">
                  <a16:creationId xmlns:a16="http://schemas.microsoft.com/office/drawing/2014/main" id="{2F9A7D74-B985-4A5D-B977-9A834EFD1797}"/>
                </a:ext>
              </a:extLst>
            </p:cNvPr>
            <p:cNvSpPr/>
            <p:nvPr/>
          </p:nvSpPr>
          <p:spPr bwMode="auto">
            <a:xfrm>
              <a:off x="3508388" y="1752600"/>
              <a:ext cx="8455011" cy="4022461"/>
            </a:xfrm>
            <a:prstGeom prst="rect">
              <a:avLst/>
            </a:prstGeom>
            <a:noFill/>
            <a:ln w="571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9AF1CA34-A2C2-459E-AA4B-2C87DB6FF61D}"/>
                </a:ext>
              </a:extLst>
            </p:cNvPr>
            <p:cNvSpPr txBox="1"/>
            <p:nvPr/>
          </p:nvSpPr>
          <p:spPr>
            <a:xfrm>
              <a:off x="4861399" y="5891370"/>
              <a:ext cx="3020570" cy="849463"/>
            </a:xfrm>
            <a:prstGeom prst="rect">
              <a:avLst/>
            </a:prstGeom>
            <a:noFill/>
          </p:spPr>
          <p:txBody>
            <a:bodyPr wrap="none" lIns="182880" tIns="146304" rIns="182880" bIns="146304" rtlCol="0">
              <a:spAutoFit/>
            </a:bodyPr>
            <a:lstStyle/>
            <a:p>
              <a:pPr algn="ctr">
                <a:lnSpc>
                  <a:spcPct val="90000"/>
                </a:lnSpc>
              </a:pPr>
              <a:r>
                <a:rPr lang="en-US" sz="4000" b="1" spc="-102" dirty="0">
                  <a:ln w="3175">
                    <a:noFill/>
                  </a:ln>
                  <a:solidFill>
                    <a:srgbClr val="FF0000"/>
                  </a:solidFill>
                  <a:latin typeface="Segoe UI Light"/>
                  <a:cs typeface="Segoe UI" pitchFamily="34" charset="0"/>
                </a:rPr>
                <a:t>1 min 30 secs</a:t>
              </a:r>
              <a:endParaRPr lang="en-US" sz="4400" b="1" spc="-102" dirty="0">
                <a:ln w="3175">
                  <a:noFill/>
                </a:ln>
                <a:solidFill>
                  <a:srgbClr val="FF0000"/>
                </a:solidFill>
                <a:latin typeface="Segoe UI Light"/>
                <a:cs typeface="Segoe UI" pitchFamily="34" charset="0"/>
              </a:endParaRPr>
            </a:p>
          </p:txBody>
        </p:sp>
        <p:sp>
          <p:nvSpPr>
            <p:cNvPr id="115" name="TextBox 114">
              <a:extLst>
                <a:ext uri="{FF2B5EF4-FFF2-40B4-BE49-F238E27FC236}">
                  <a16:creationId xmlns:a16="http://schemas.microsoft.com/office/drawing/2014/main" id="{C197C9CD-629A-404E-883B-7BDF774D216A}"/>
                </a:ext>
              </a:extLst>
            </p:cNvPr>
            <p:cNvSpPr txBox="1"/>
            <p:nvPr/>
          </p:nvSpPr>
          <p:spPr>
            <a:xfrm>
              <a:off x="7687281" y="5891370"/>
              <a:ext cx="2199513" cy="849463"/>
            </a:xfrm>
            <a:prstGeom prst="rect">
              <a:avLst/>
            </a:prstGeom>
            <a:noFill/>
          </p:spPr>
          <p:txBody>
            <a:bodyPr wrap="none" lIns="182880" tIns="146304" rIns="182880" bIns="146304" rtlCol="0">
              <a:spAutoFit/>
            </a:bodyPr>
            <a:lstStyle/>
            <a:p>
              <a:pPr algn="ctr">
                <a:lnSpc>
                  <a:spcPct val="90000"/>
                </a:lnSpc>
              </a:pPr>
              <a:r>
                <a:rPr lang="en-US" sz="4000" b="1" spc="-102" dirty="0">
                  <a:ln w="3175">
                    <a:noFill/>
                  </a:ln>
                  <a:solidFill>
                    <a:srgbClr val="00B050"/>
                  </a:solidFill>
                  <a:latin typeface="Segoe UI Light"/>
                  <a:cs typeface="Segoe UI" pitchFamily="34" charset="0"/>
                  <a:sym typeface="Wingdings" panose="05000000000000000000" pitchFamily="2" charset="2"/>
                </a:rPr>
                <a:t> </a:t>
              </a:r>
              <a:r>
                <a:rPr lang="en-US" sz="4000" b="1" spc="-102" dirty="0">
                  <a:ln w="3175">
                    <a:noFill/>
                  </a:ln>
                  <a:solidFill>
                    <a:srgbClr val="00B050"/>
                  </a:solidFill>
                  <a:latin typeface="Segoe UI Light"/>
                  <a:cs typeface="Segoe UI" pitchFamily="34" charset="0"/>
                </a:rPr>
                <a:t>3 secs</a:t>
              </a:r>
              <a:endParaRPr lang="en-US" sz="4400" b="1" spc="-102" dirty="0">
                <a:ln w="3175">
                  <a:noFill/>
                </a:ln>
                <a:solidFill>
                  <a:srgbClr val="00B050"/>
                </a:solidFill>
                <a:latin typeface="Segoe UI Light"/>
                <a:cs typeface="Segoe UI" pitchFamily="34" charset="0"/>
              </a:endParaRPr>
            </a:p>
          </p:txBody>
        </p:sp>
      </p:grpSp>
      <p:sp>
        <p:nvSpPr>
          <p:cNvPr id="45" name="Rectangle 44">
            <a:extLst>
              <a:ext uri="{FF2B5EF4-FFF2-40B4-BE49-F238E27FC236}">
                <a16:creationId xmlns:a16="http://schemas.microsoft.com/office/drawing/2014/main" id="{3589C87D-3AE9-44E2-B158-95F9B0D6F538}"/>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409165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81"/>
                                        </p:tgtEl>
                                        <p:attrNameLst>
                                          <p:attrName>style.visibility</p:attrName>
                                        </p:attrNameLst>
                                      </p:cBhvr>
                                      <p:to>
                                        <p:strVal val="visible"/>
                                      </p:to>
                                    </p:set>
                                    <p:anim calcmode="lin" valueType="num">
                                      <p:cBhvr additive="base">
                                        <p:cTn id="7" dur="200" fill="hold"/>
                                        <p:tgtEl>
                                          <p:spTgt spid="28681"/>
                                        </p:tgtEl>
                                        <p:attrNameLst>
                                          <p:attrName>ppt_x</p:attrName>
                                        </p:attrNameLst>
                                      </p:cBhvr>
                                      <p:tavLst>
                                        <p:tav tm="0">
                                          <p:val>
                                            <p:strVal val="#ppt_x"/>
                                          </p:val>
                                        </p:tav>
                                        <p:tav tm="100000">
                                          <p:val>
                                            <p:strVal val="#ppt_x"/>
                                          </p:val>
                                        </p:tav>
                                      </p:tavLst>
                                    </p:anim>
                                    <p:anim calcmode="lin" valueType="num">
                                      <p:cBhvr additive="base">
                                        <p:cTn id="8" dur="200" fill="hold"/>
                                        <p:tgtEl>
                                          <p:spTgt spid="28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7863" b="7863"/>
          <a:stretch/>
        </p:blipFill>
        <p:spPr>
          <a:xfrm>
            <a:off x="1" y="1"/>
            <a:ext cx="12192000" cy="6858000"/>
          </a:xfrm>
          <a:prstGeom prst="rect">
            <a:avLst/>
          </a:prstGeom>
        </p:spPr>
      </p:pic>
      <p:sp>
        <p:nvSpPr>
          <p:cNvPr id="3" name="Title 1"/>
          <p:cNvSpPr>
            <a:spLocks noGrp="1"/>
          </p:cNvSpPr>
          <p:nvPr>
            <p:ph type="title"/>
          </p:nvPr>
        </p:nvSpPr>
        <p:spPr>
          <a:xfrm>
            <a:off x="3705882" y="2960752"/>
            <a:ext cx="8471097" cy="2415202"/>
          </a:xfrm>
        </p:spPr>
        <p:txBody>
          <a:bodyPr>
            <a:noAutofit/>
          </a:bodyPr>
          <a:lstStyle/>
          <a:p>
            <a:pPr algn="r"/>
            <a:r>
              <a:rPr lang="en-US" sz="9411" b="1" dirty="0">
                <a:solidFill>
                  <a:schemeClr val="bg1"/>
                </a:solidFill>
                <a:latin typeface="BreezedCaps" panose="00000700000000000000" pitchFamily="2" charset="0"/>
              </a:rPr>
              <a:t>…</a:t>
            </a:r>
            <a:r>
              <a:rPr lang="en-US" sz="9411" b="1" dirty="0">
                <a:solidFill>
                  <a:schemeClr val="bg1"/>
                </a:solidFill>
                <a:latin typeface="Ferro Rosso" panose="00000400000000000000" pitchFamily="2" charset="0"/>
              </a:rPr>
              <a:t>and	</a:t>
            </a:r>
            <a:r>
              <a:rPr lang="en-US" sz="9411" b="1" dirty="0">
                <a:solidFill>
                  <a:schemeClr val="bg1"/>
                </a:solidFill>
                <a:latin typeface="BreezedCaps" panose="00000700000000000000" pitchFamily="2" charset="0"/>
              </a:rPr>
              <a:t>	 </a:t>
            </a:r>
            <a:br>
              <a:rPr lang="en-US" sz="9411" b="1" dirty="0">
                <a:solidFill>
                  <a:schemeClr val="bg1"/>
                </a:solidFill>
                <a:latin typeface="BreezedCaps" panose="00000700000000000000" pitchFamily="2" charset="0"/>
              </a:rPr>
            </a:br>
            <a:r>
              <a:rPr lang="en-US" sz="9411" b="1" dirty="0">
                <a:solidFill>
                  <a:schemeClr val="bg1"/>
                </a:solidFill>
                <a:latin typeface="BreezedCaps" panose="00000700000000000000" pitchFamily="2" charset="0"/>
              </a:rPr>
              <a:t>	Loud</a:t>
            </a:r>
            <a:br>
              <a:rPr lang="en-US" sz="9411" b="1" dirty="0">
                <a:solidFill>
                  <a:schemeClr val="bg1"/>
                </a:solidFill>
                <a:latin typeface="BreezedCaps" panose="00000700000000000000" pitchFamily="2" charset="0"/>
              </a:rPr>
            </a:br>
            <a:r>
              <a:rPr lang="en-US" sz="9411" b="1" dirty="0">
                <a:solidFill>
                  <a:schemeClr val="bg1"/>
                </a:solidFill>
                <a:latin typeface="Ferro Rosso" panose="00000400000000000000" pitchFamily="2" charset="0"/>
              </a:rPr>
              <a:t>Part II</a:t>
            </a:r>
            <a:br>
              <a:rPr lang="en-US" sz="9411" b="1" dirty="0">
                <a:solidFill>
                  <a:schemeClr val="bg1"/>
                </a:solidFill>
                <a:latin typeface="BreezedCaps" panose="00000700000000000000" pitchFamily="2" charset="0"/>
              </a:rPr>
            </a:br>
            <a:endParaRPr lang="pt-PT" sz="9411" b="1" dirty="0">
              <a:solidFill>
                <a:schemeClr val="bg1"/>
              </a:solidFill>
              <a:latin typeface="BreezedCaps" panose="00000700000000000000" pitchFamily="2" charset="0"/>
            </a:endParaRPr>
          </a:p>
        </p:txBody>
      </p:sp>
      <p:sp>
        <p:nvSpPr>
          <p:cNvPr id="4" name="Title 1"/>
          <p:cNvSpPr txBox="1">
            <a:spLocks/>
          </p:cNvSpPr>
          <p:nvPr/>
        </p:nvSpPr>
        <p:spPr>
          <a:xfrm>
            <a:off x="307417" y="181746"/>
            <a:ext cx="5012066" cy="1553034"/>
          </a:xfrm>
          <a:prstGeom prst="rect">
            <a:avLst/>
          </a:prstGeom>
        </p:spPr>
        <p:txBody>
          <a:bodyPr vert="horz" wrap="square" lIns="143428" tIns="89642" rIns="143428" bIns="89642" rtlCol="0" anchor="t">
            <a:normAutofit fontScale="92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9411" b="1" spc="-100" dirty="0">
                <a:solidFill>
                  <a:srgbClr val="FFFFFF"/>
                </a:solidFill>
                <a:latin typeface="BreezedCaps" panose="00000700000000000000" pitchFamily="2" charset="0"/>
              </a:rPr>
              <a:t>Fast</a:t>
            </a:r>
            <a:r>
              <a:rPr lang="pt-PT" sz="9411" b="1" spc="-100" dirty="0">
                <a:solidFill>
                  <a:srgbClr val="FFFFFF"/>
                </a:solidFill>
                <a:latin typeface="BreezedCaps" panose="00000700000000000000" pitchFamily="2" charset="0"/>
              </a:rPr>
              <a:t>…</a:t>
            </a:r>
          </a:p>
        </p:txBody>
      </p:sp>
      <p:pic>
        <p:nvPicPr>
          <p:cNvPr id="8" name="Picture 7"/>
          <p:cNvPicPr>
            <a:picLocks noChangeAspect="1"/>
          </p:cNvPicPr>
          <p:nvPr/>
        </p:nvPicPr>
        <p:blipFill>
          <a:blip r:embed="rId3">
            <a:lum bright="70000" contrast="-70000"/>
          </a:blip>
          <a:stretch>
            <a:fillRect/>
          </a:stretch>
        </p:blipFill>
        <p:spPr>
          <a:xfrm rot="20676811">
            <a:off x="2844710" y="2382494"/>
            <a:ext cx="829912" cy="347741"/>
          </a:xfrm>
          <a:prstGeom prst="rect">
            <a:avLst/>
          </a:prstGeom>
        </p:spPr>
      </p:pic>
      <p:pic>
        <p:nvPicPr>
          <p:cNvPr id="6" name="Picture 5">
            <a:extLst>
              <a:ext uri="{FF2B5EF4-FFF2-40B4-BE49-F238E27FC236}">
                <a16:creationId xmlns:a16="http://schemas.microsoft.com/office/drawing/2014/main" id="{584318B5-88D4-44A0-B9D1-848EEC6BE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93044">
            <a:off x="7018590" y="2294655"/>
            <a:ext cx="910690" cy="381588"/>
          </a:xfrm>
          <a:prstGeom prst="rect">
            <a:avLst/>
          </a:prstGeom>
        </p:spPr>
      </p:pic>
    </p:spTree>
    <p:extLst>
      <p:ext uri="{BB962C8B-B14F-4D97-AF65-F5344CB8AC3E}">
        <p14:creationId xmlns:p14="http://schemas.microsoft.com/office/powerpoint/2010/main" val="521550594"/>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Network/LDAP </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issues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pic>
        <p:nvPicPr>
          <p:cNvPr id="2" name="Picture 1">
            <a:extLst>
              <a:ext uri="{FF2B5EF4-FFF2-40B4-BE49-F238E27FC236}">
                <a16:creationId xmlns:a16="http://schemas.microsoft.com/office/drawing/2014/main" id="{B3D1CEE1-370C-4E88-9290-A241ECD39714}"/>
              </a:ext>
            </a:extLst>
          </p:cNvPr>
          <p:cNvPicPr>
            <a:picLocks noChangeAspect="1"/>
          </p:cNvPicPr>
          <p:nvPr/>
        </p:nvPicPr>
        <p:blipFill>
          <a:blip r:embed="rId3"/>
          <a:stretch>
            <a:fillRect/>
          </a:stretch>
        </p:blipFill>
        <p:spPr>
          <a:xfrm>
            <a:off x="457200" y="1545881"/>
            <a:ext cx="6317029" cy="3394420"/>
          </a:xfrm>
          <a:prstGeom prst="rect">
            <a:avLst/>
          </a:prstGeom>
          <a:effectLst>
            <a:outerShdw blurRad="50800" dist="254000" dir="2700000" algn="tl" rotWithShape="0">
              <a:prstClr val="black">
                <a:alpha val="20000"/>
              </a:prstClr>
            </a:outerShdw>
          </a:effectLst>
        </p:spPr>
      </p:pic>
      <p:sp>
        <p:nvSpPr>
          <p:cNvPr id="44" name="TextBox 43">
            <a:extLst>
              <a:ext uri="{FF2B5EF4-FFF2-40B4-BE49-F238E27FC236}">
                <a16:creationId xmlns:a16="http://schemas.microsoft.com/office/drawing/2014/main" id="{32A91AD7-7711-4549-9EDB-19A85864B2B3}"/>
              </a:ext>
            </a:extLst>
          </p:cNvPr>
          <p:cNvSpPr txBox="1"/>
          <p:nvPr/>
        </p:nvSpPr>
        <p:spPr>
          <a:xfrm>
            <a:off x="7381598" y="1545881"/>
            <a:ext cx="3745833" cy="960263"/>
          </a:xfrm>
          <a:prstGeom prst="rect">
            <a:avLst/>
          </a:prstGeom>
          <a:noFill/>
        </p:spPr>
        <p:txBody>
          <a:bodyPr wrap="none" lIns="182880" tIns="146304" rIns="182880" bIns="146304" rtlCol="0">
            <a:spAutoFit/>
          </a:bodyPr>
          <a:lstStyle/>
          <a:p>
            <a:pPr algn="ctr">
              <a:lnSpc>
                <a:spcPct val="90000"/>
              </a:lnSpc>
            </a:pPr>
            <a:r>
              <a:rPr lang="en-US" sz="2400" b="1" spc="-102" dirty="0">
                <a:ln w="3175">
                  <a:noFill/>
                </a:ln>
                <a:solidFill>
                  <a:srgbClr val="00B050"/>
                </a:solidFill>
                <a:latin typeface="Segoe UI Light"/>
                <a:cs typeface="Segoe UI" pitchFamily="34" charset="0"/>
                <a:sym typeface="Wingdings" panose="05000000000000000000" pitchFamily="2" charset="2"/>
              </a:rPr>
              <a:t>Expression shape is calling an</a:t>
            </a:r>
          </a:p>
          <a:p>
            <a:pPr algn="ctr">
              <a:lnSpc>
                <a:spcPct val="90000"/>
              </a:lnSpc>
            </a:pPr>
            <a:r>
              <a:rPr lang="en-US" sz="2400" b="1" spc="-102" dirty="0">
                <a:ln w="3175">
                  <a:noFill/>
                </a:ln>
                <a:solidFill>
                  <a:srgbClr val="00B050"/>
                </a:solidFill>
                <a:latin typeface="Segoe UI Light"/>
                <a:cs typeface="Segoe UI" pitchFamily="34" charset="0"/>
                <a:sym typeface="Wingdings" panose="05000000000000000000" pitchFamily="2" charset="2"/>
              </a:rPr>
              <a:t>external http(s) service</a:t>
            </a:r>
            <a:endParaRPr lang="en-US" sz="2800" b="1" spc="-102" dirty="0">
              <a:ln w="3175">
                <a:noFill/>
              </a:ln>
              <a:solidFill>
                <a:srgbClr val="00B050"/>
              </a:solidFill>
              <a:latin typeface="Segoe UI Light"/>
              <a:cs typeface="Segoe UI" pitchFamily="34" charset="0"/>
            </a:endParaRPr>
          </a:p>
        </p:txBody>
      </p:sp>
      <p:sp>
        <p:nvSpPr>
          <p:cNvPr id="46" name="TextBox 45">
            <a:extLst>
              <a:ext uri="{FF2B5EF4-FFF2-40B4-BE49-F238E27FC236}">
                <a16:creationId xmlns:a16="http://schemas.microsoft.com/office/drawing/2014/main" id="{B4A59188-79BB-47D8-8FD8-4F5E4F3CD981}"/>
              </a:ext>
            </a:extLst>
          </p:cNvPr>
          <p:cNvSpPr txBox="1"/>
          <p:nvPr/>
        </p:nvSpPr>
        <p:spPr>
          <a:xfrm>
            <a:off x="6934896" y="2468737"/>
            <a:ext cx="4799904" cy="960263"/>
          </a:xfrm>
          <a:prstGeom prst="rect">
            <a:avLst/>
          </a:prstGeom>
          <a:noFill/>
        </p:spPr>
        <p:txBody>
          <a:bodyPr wrap="none" lIns="182880" tIns="146304" rIns="182880" bIns="146304" rtlCol="0">
            <a:spAutoFit/>
          </a:bodyPr>
          <a:lstStyle/>
          <a:p>
            <a:pPr algn="ctr">
              <a:lnSpc>
                <a:spcPct val="90000"/>
              </a:lnSpc>
            </a:pPr>
            <a:r>
              <a:rPr lang="en-US" sz="2400" b="1" spc="-102" dirty="0">
                <a:ln w="3175">
                  <a:noFill/>
                </a:ln>
                <a:solidFill>
                  <a:srgbClr val="FF0000"/>
                </a:solidFill>
                <a:latin typeface="Segoe UI Light"/>
                <a:cs typeface="Segoe UI" pitchFamily="34" charset="0"/>
                <a:sym typeface="Wingdings" panose="05000000000000000000" pitchFamily="2" charset="2"/>
              </a:rPr>
              <a:t>telnet domain 389 (LDAP default port)</a:t>
            </a:r>
          </a:p>
          <a:p>
            <a:pPr algn="ctr">
              <a:lnSpc>
                <a:spcPct val="90000"/>
              </a:lnSpc>
            </a:pPr>
            <a:r>
              <a:rPr lang="en-US" sz="2400" b="1" spc="-102" dirty="0">
                <a:ln w="3175">
                  <a:noFill/>
                </a:ln>
                <a:solidFill>
                  <a:srgbClr val="FF0000"/>
                </a:solidFill>
                <a:latin typeface="Segoe UI Light"/>
                <a:cs typeface="Segoe UI" pitchFamily="34" charset="0"/>
                <a:sym typeface="Wingdings" panose="05000000000000000000" pitchFamily="2" charset="2"/>
              </a:rPr>
              <a:t>respond in 20 secs</a:t>
            </a:r>
            <a:endParaRPr lang="en-US" sz="2800" b="1" spc="-102" dirty="0">
              <a:ln w="3175">
                <a:noFill/>
              </a:ln>
              <a:solidFill>
                <a:srgbClr val="FF0000"/>
              </a:solidFill>
              <a:latin typeface="Segoe UI Light"/>
              <a:cs typeface="Segoe UI" pitchFamily="34" charset="0"/>
            </a:endParaRPr>
          </a:p>
        </p:txBody>
      </p:sp>
      <p:grpSp>
        <p:nvGrpSpPr>
          <p:cNvPr id="4" name="Group 3">
            <a:extLst>
              <a:ext uri="{FF2B5EF4-FFF2-40B4-BE49-F238E27FC236}">
                <a16:creationId xmlns:a16="http://schemas.microsoft.com/office/drawing/2014/main" id="{CB64CCA1-FB60-4D35-882E-AA69A280D8B9}"/>
              </a:ext>
            </a:extLst>
          </p:cNvPr>
          <p:cNvGrpSpPr/>
          <p:nvPr/>
        </p:nvGrpSpPr>
        <p:grpSpPr>
          <a:xfrm>
            <a:off x="2534765" y="3638084"/>
            <a:ext cx="9200035" cy="2672192"/>
            <a:chOff x="2534765" y="3841281"/>
            <a:chExt cx="9200035" cy="2672192"/>
          </a:xfrm>
        </p:grpSpPr>
        <p:pic>
          <p:nvPicPr>
            <p:cNvPr id="3" name="Picture 2">
              <a:extLst>
                <a:ext uri="{FF2B5EF4-FFF2-40B4-BE49-F238E27FC236}">
                  <a16:creationId xmlns:a16="http://schemas.microsoft.com/office/drawing/2014/main" id="{C30F4367-5996-44D0-A1EF-CE92D7200F34}"/>
                </a:ext>
              </a:extLst>
            </p:cNvPr>
            <p:cNvPicPr>
              <a:picLocks noChangeAspect="1"/>
            </p:cNvPicPr>
            <p:nvPr/>
          </p:nvPicPr>
          <p:blipFill>
            <a:blip r:embed="rId4"/>
            <a:stretch>
              <a:fillRect/>
            </a:stretch>
          </p:blipFill>
          <p:spPr>
            <a:xfrm>
              <a:off x="6519383" y="3841281"/>
              <a:ext cx="5215417" cy="2672192"/>
            </a:xfrm>
            <a:prstGeom prst="rect">
              <a:avLst/>
            </a:prstGeom>
            <a:effectLst>
              <a:outerShdw blurRad="50800" dist="254000" dir="2700000" algn="tl" rotWithShape="0">
                <a:prstClr val="black">
                  <a:alpha val="20000"/>
                </a:prstClr>
              </a:outerShdw>
            </a:effectLst>
          </p:spPr>
        </p:pic>
        <p:sp>
          <p:nvSpPr>
            <p:cNvPr id="48" name="TextBox 47">
              <a:extLst>
                <a:ext uri="{FF2B5EF4-FFF2-40B4-BE49-F238E27FC236}">
                  <a16:creationId xmlns:a16="http://schemas.microsoft.com/office/drawing/2014/main" id="{F97F8328-41CE-40A2-A063-A0242456EA24}"/>
                </a:ext>
              </a:extLst>
            </p:cNvPr>
            <p:cNvSpPr txBox="1"/>
            <p:nvPr/>
          </p:nvSpPr>
          <p:spPr>
            <a:xfrm>
              <a:off x="2534765" y="5630355"/>
              <a:ext cx="1704697" cy="849463"/>
            </a:xfrm>
            <a:prstGeom prst="rect">
              <a:avLst/>
            </a:prstGeom>
            <a:noFill/>
          </p:spPr>
          <p:txBody>
            <a:bodyPr wrap="none" lIns="182880" tIns="146304" rIns="182880" bIns="146304" rtlCol="0">
              <a:spAutoFit/>
            </a:bodyPr>
            <a:lstStyle/>
            <a:p>
              <a:pPr algn="ctr">
                <a:lnSpc>
                  <a:spcPct val="90000"/>
                </a:lnSpc>
              </a:pPr>
              <a:r>
                <a:rPr lang="en-US" sz="4000" b="1" spc="-102" dirty="0">
                  <a:ln w="3175">
                    <a:noFill/>
                  </a:ln>
                  <a:solidFill>
                    <a:srgbClr val="FF0000"/>
                  </a:solidFill>
                  <a:latin typeface="Segoe UI Light"/>
                  <a:cs typeface="Segoe UI" pitchFamily="34" charset="0"/>
                </a:rPr>
                <a:t>20secs</a:t>
              </a:r>
              <a:endParaRPr lang="en-US" sz="4400" b="1" spc="-102" dirty="0">
                <a:ln w="3175">
                  <a:noFill/>
                </a:ln>
                <a:solidFill>
                  <a:srgbClr val="FF0000"/>
                </a:solidFill>
                <a:latin typeface="Segoe UI Light"/>
                <a:cs typeface="Segoe UI" pitchFamily="34" charset="0"/>
              </a:endParaRPr>
            </a:p>
          </p:txBody>
        </p:sp>
        <p:sp>
          <p:nvSpPr>
            <p:cNvPr id="49" name="TextBox 48">
              <a:extLst>
                <a:ext uri="{FF2B5EF4-FFF2-40B4-BE49-F238E27FC236}">
                  <a16:creationId xmlns:a16="http://schemas.microsoft.com/office/drawing/2014/main" id="{F2D8C6E3-4B3A-4977-A4B7-2E4935EF067E}"/>
                </a:ext>
              </a:extLst>
            </p:cNvPr>
            <p:cNvSpPr txBox="1"/>
            <p:nvPr/>
          </p:nvSpPr>
          <p:spPr>
            <a:xfrm>
              <a:off x="4064821" y="5664010"/>
              <a:ext cx="2252412" cy="849463"/>
            </a:xfrm>
            <a:prstGeom prst="rect">
              <a:avLst/>
            </a:prstGeom>
            <a:noFill/>
          </p:spPr>
          <p:txBody>
            <a:bodyPr wrap="none" lIns="182880" tIns="146304" rIns="182880" bIns="146304" rtlCol="0">
              <a:spAutoFit/>
            </a:bodyPr>
            <a:lstStyle/>
            <a:p>
              <a:pPr algn="ctr">
                <a:lnSpc>
                  <a:spcPct val="90000"/>
                </a:lnSpc>
              </a:pPr>
              <a:r>
                <a:rPr lang="en-US" sz="4000" b="1" spc="-102" dirty="0">
                  <a:ln w="3175">
                    <a:noFill/>
                  </a:ln>
                  <a:solidFill>
                    <a:srgbClr val="00B050"/>
                  </a:solidFill>
                  <a:latin typeface="Segoe UI Light"/>
                  <a:cs typeface="Segoe UI" pitchFamily="34" charset="0"/>
                  <a:sym typeface="Wingdings" panose="05000000000000000000" pitchFamily="2" charset="2"/>
                </a:rPr>
                <a:t> &gt;</a:t>
              </a:r>
              <a:r>
                <a:rPr lang="en-US" sz="4000" b="1" spc="-102" dirty="0">
                  <a:ln w="3175">
                    <a:noFill/>
                  </a:ln>
                  <a:solidFill>
                    <a:srgbClr val="00B050"/>
                  </a:solidFill>
                  <a:latin typeface="Segoe UI Light"/>
                  <a:cs typeface="Segoe UI" pitchFamily="34" charset="0"/>
                </a:rPr>
                <a:t>1 sec</a:t>
              </a:r>
              <a:endParaRPr lang="en-US" sz="4400" b="1" spc="-102" dirty="0">
                <a:ln w="3175">
                  <a:noFill/>
                </a:ln>
                <a:solidFill>
                  <a:srgbClr val="00B050"/>
                </a:solidFill>
                <a:latin typeface="Segoe UI Light"/>
                <a:cs typeface="Segoe UI" pitchFamily="34" charset="0"/>
              </a:endParaRPr>
            </a:p>
          </p:txBody>
        </p:sp>
      </p:grpSp>
      <p:sp>
        <p:nvSpPr>
          <p:cNvPr id="11" name="Rectangle 10">
            <a:extLst>
              <a:ext uri="{FF2B5EF4-FFF2-40B4-BE49-F238E27FC236}">
                <a16:creationId xmlns:a16="http://schemas.microsoft.com/office/drawing/2014/main" id="{37077D0D-ACA5-49B0-942A-87FF49C63EA3}"/>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1826010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ppt_x"/>
                                          </p:val>
                                        </p:tav>
                                        <p:tav tm="100000">
                                          <p:val>
                                            <p:strVal val="#ppt_x"/>
                                          </p:val>
                                        </p:tav>
                                      </p:tavLst>
                                    </p:anim>
                                    <p:anim calcmode="lin" valueType="num">
                                      <p:cBhvr additive="base">
                                        <p:cTn id="8" dur="2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061F4F9-8A5F-4082-B15A-B3973AD296A1}"/>
              </a:ext>
            </a:extLst>
          </p:cNvPr>
          <p:cNvSpPr/>
          <p:nvPr/>
        </p:nvSpPr>
        <p:spPr bwMode="auto">
          <a:xfrm>
            <a:off x="5167142" y="3429000"/>
            <a:ext cx="4099560" cy="3013924"/>
          </a:xfrm>
          <a:prstGeom prst="roundRect">
            <a:avLst/>
          </a:prstGeom>
          <a:solidFill>
            <a:schemeClr val="tx1"/>
          </a:solidFill>
          <a:ln w="19050">
            <a:solidFill>
              <a:srgbClr val="0070C0"/>
            </a:solidFill>
            <a:headEnd type="none" w="med" len="med"/>
            <a:tailEnd type="none" w="med" len="med"/>
          </a:ln>
          <a:effectLst>
            <a:outerShdw blurRad="50800" dist="254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rgbClr val="505050"/>
                </a:solidFill>
                <a:latin typeface="Segoe UI Black" panose="020B0A02040204020203" pitchFamily="34" charset="0"/>
                <a:ea typeface="Segoe UI Black" panose="020B0A02040204020203" pitchFamily="34" charset="0"/>
              </a:rPr>
              <a:t>Resources unload </a:t>
            </a:r>
            <a:r>
              <a:rPr lang="en-US" sz="6000" dirty="0">
                <a:solidFill>
                  <a:srgbClr val="505050"/>
                </a:solidFill>
              </a:rPr>
              <a:t>(slow first hit)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graphicFrame>
        <p:nvGraphicFramePr>
          <p:cNvPr id="11" name="Table 10">
            <a:extLst>
              <a:ext uri="{FF2B5EF4-FFF2-40B4-BE49-F238E27FC236}">
                <a16:creationId xmlns:a16="http://schemas.microsoft.com/office/drawing/2014/main" id="{B891CC19-1826-4D11-ACC2-9E32DDFBE158}"/>
              </a:ext>
            </a:extLst>
          </p:cNvPr>
          <p:cNvGraphicFramePr>
            <a:graphicFrameLocks noGrp="1"/>
          </p:cNvGraphicFramePr>
          <p:nvPr>
            <p:extLst>
              <p:ext uri="{D42A27DB-BD31-4B8C-83A1-F6EECF244321}">
                <p14:modId xmlns:p14="http://schemas.microsoft.com/office/powerpoint/2010/main" val="2321807518"/>
              </p:ext>
            </p:extLst>
          </p:nvPr>
        </p:nvGraphicFramePr>
        <p:xfrm>
          <a:off x="324063" y="1462823"/>
          <a:ext cx="5417127" cy="2236234"/>
        </p:xfrm>
        <a:graphic>
          <a:graphicData uri="http://schemas.openxmlformats.org/drawingml/2006/table">
            <a:tbl>
              <a:tblPr/>
              <a:tblGrid>
                <a:gridCol w="2068838">
                  <a:extLst>
                    <a:ext uri="{9D8B030D-6E8A-4147-A177-3AD203B41FA5}">
                      <a16:colId xmlns:a16="http://schemas.microsoft.com/office/drawing/2014/main" val="3039459620"/>
                    </a:ext>
                  </a:extLst>
                </a:gridCol>
                <a:gridCol w="1302928">
                  <a:extLst>
                    <a:ext uri="{9D8B030D-6E8A-4147-A177-3AD203B41FA5}">
                      <a16:colId xmlns:a16="http://schemas.microsoft.com/office/drawing/2014/main" val="2690425393"/>
                    </a:ext>
                  </a:extLst>
                </a:gridCol>
                <a:gridCol w="906767">
                  <a:extLst>
                    <a:ext uri="{9D8B030D-6E8A-4147-A177-3AD203B41FA5}">
                      <a16:colId xmlns:a16="http://schemas.microsoft.com/office/drawing/2014/main" val="3793109013"/>
                    </a:ext>
                  </a:extLst>
                </a:gridCol>
                <a:gridCol w="1138594">
                  <a:extLst>
                    <a:ext uri="{9D8B030D-6E8A-4147-A177-3AD203B41FA5}">
                      <a16:colId xmlns:a16="http://schemas.microsoft.com/office/drawing/2014/main" val="2412593941"/>
                    </a:ext>
                  </a:extLst>
                </a:gridCol>
              </a:tblGrid>
              <a:tr h="146617">
                <a:tc>
                  <a:txBody>
                    <a:bodyPr/>
                    <a:lstStyle/>
                    <a:p>
                      <a:pPr algn="l" fontAlgn="b"/>
                      <a:r>
                        <a:rPr lang="en-US" sz="1000" b="1" i="0" u="none" strike="noStrike">
                          <a:solidFill>
                            <a:srgbClr val="FFFFFF"/>
                          </a:solidFill>
                          <a:effectLst/>
                          <a:latin typeface="Calibri" panose="020F0502020204030204" pitchFamily="34" charset="0"/>
                        </a:rPr>
                        <a:t>Action</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Transaction</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Time</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Time progression</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290954351"/>
                  </a:ext>
                </a:extLst>
              </a:tr>
              <a:tr h="146617">
                <a:tc>
                  <a:txBody>
                    <a:bodyPr/>
                    <a:lstStyle/>
                    <a:p>
                      <a:pPr algn="l" fontAlgn="b"/>
                      <a:r>
                        <a:rPr lang="en-US" sz="1000" b="0" i="0" u="none" strike="noStrike">
                          <a:solidFill>
                            <a:srgbClr val="000000"/>
                          </a:solidFill>
                          <a:effectLst/>
                          <a:latin typeface="Calibri" panose="020F0502020204030204" pitchFamily="34" charset="0"/>
                        </a:rPr>
                        <a:t>Request to APIM</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Open Account</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12:22:11,917</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00:00:00,000</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61263630"/>
                  </a:ext>
                </a:extLst>
              </a:tr>
              <a:tr h="146617">
                <a:tc>
                  <a:txBody>
                    <a:bodyPr/>
                    <a:lstStyle/>
                    <a:p>
                      <a:pPr algn="l" fontAlgn="b"/>
                      <a:r>
                        <a:rPr lang="en-US" sz="1000" b="0" i="0" u="none" strike="noStrike">
                          <a:solidFill>
                            <a:srgbClr val="000000"/>
                          </a:solidFill>
                          <a:effectLst/>
                          <a:latin typeface="Calibri" panose="020F0502020204030204" pitchFamily="34" charset="0"/>
                        </a:rPr>
                        <a:t>APIM to BTS</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Open Account</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12:22:11,937</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00:00:00,020</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26633143"/>
                  </a:ext>
                </a:extLst>
              </a:tr>
              <a:tr h="146617">
                <a:tc>
                  <a:txBody>
                    <a:bodyPr/>
                    <a:lstStyle/>
                    <a:p>
                      <a:pPr algn="l" fontAlgn="b"/>
                      <a:r>
                        <a:rPr lang="en-US" sz="1000" b="0" i="0" u="none" strike="noStrike">
                          <a:solidFill>
                            <a:srgbClr val="000000"/>
                          </a:solidFill>
                          <a:effectLst/>
                          <a:latin typeface="Calibri" panose="020F0502020204030204" pitchFamily="34" charset="0"/>
                        </a:rPr>
                        <a:t>BTS Orq Start</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Open Account</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12:22:31,477</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00:00:19,560</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114993716"/>
                  </a:ext>
                </a:extLst>
              </a:tr>
              <a:tr h="146617">
                <a:tc>
                  <a:txBody>
                    <a:bodyPr/>
                    <a:lstStyle/>
                    <a:p>
                      <a:pPr algn="l" fontAlgn="b"/>
                      <a:r>
                        <a:rPr lang="en-US" sz="1000" b="0" i="0" u="none" strike="noStrike">
                          <a:solidFill>
                            <a:srgbClr val="000000"/>
                          </a:solidFill>
                          <a:effectLst/>
                          <a:latin typeface="Calibri" panose="020F0502020204030204" pitchFamily="34" charset="0"/>
                        </a:rPr>
                        <a:t>BTS</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Open Account Internal</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12:22:31,633</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00:00:19,716</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702323674"/>
                  </a:ext>
                </a:extLst>
              </a:tr>
              <a:tr h="146617">
                <a:tc>
                  <a:txBody>
                    <a:bodyPr/>
                    <a:lstStyle/>
                    <a:p>
                      <a:pPr algn="l" fontAlgn="b"/>
                      <a:r>
                        <a:rPr lang="en-US" sz="1000" b="0" i="0" u="none" strike="noStrike">
                          <a:solidFill>
                            <a:srgbClr val="000000"/>
                          </a:solidFill>
                          <a:effectLst/>
                          <a:latin typeface="Calibri" panose="020F0502020204030204" pitchFamily="34" charset="0"/>
                        </a:rPr>
                        <a:t>BTS TO ATOMIC 1</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Open Account Internal</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12:22:32,330</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00:00:20,413</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653026575"/>
                  </a:ext>
                </a:extLst>
              </a:tr>
              <a:tr h="146617">
                <a:tc>
                  <a:txBody>
                    <a:bodyPr/>
                    <a:lstStyle/>
                    <a:p>
                      <a:pPr algn="l" fontAlgn="b"/>
                      <a:r>
                        <a:rPr lang="en-US" sz="1000" b="0" i="0" u="none" strike="noStrike">
                          <a:solidFill>
                            <a:srgbClr val="000000"/>
                          </a:solidFill>
                          <a:effectLst/>
                          <a:latin typeface="Calibri" panose="020F0502020204030204" pitchFamily="34" charset="0"/>
                        </a:rPr>
                        <a:t>BTS Orq ATOMIC Start</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ATOMIC 1</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12:22:52,003</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00:00:40,086</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610353599"/>
                  </a:ext>
                </a:extLst>
              </a:tr>
              <a:tr h="146617">
                <a:tc>
                  <a:txBody>
                    <a:bodyPr/>
                    <a:lstStyle/>
                    <a:p>
                      <a:pPr algn="l" fontAlgn="b"/>
                      <a:r>
                        <a:rPr lang="en-US" sz="1000" b="0" i="0" u="none" strike="noStrike">
                          <a:solidFill>
                            <a:srgbClr val="000000"/>
                          </a:solidFill>
                          <a:effectLst/>
                          <a:latin typeface="Calibri" panose="020F0502020204030204" pitchFamily="34" charset="0"/>
                        </a:rPr>
                        <a:t>BTS Orq ATOMIC SEND TO MQ Start</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ATOMIC 1</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12:22:52,647</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00:00:40,730</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6405778"/>
                  </a:ext>
                </a:extLst>
              </a:tr>
              <a:tr h="146617">
                <a:tc>
                  <a:txBody>
                    <a:bodyPr/>
                    <a:lstStyle/>
                    <a:p>
                      <a:pPr algn="l" fontAlgn="b"/>
                      <a:r>
                        <a:rPr lang="en-US" sz="1000" b="0" i="0" u="none" strike="noStrike">
                          <a:solidFill>
                            <a:srgbClr val="000000"/>
                          </a:solidFill>
                          <a:effectLst/>
                          <a:latin typeface="Calibri" panose="020F0502020204030204" pitchFamily="34" charset="0"/>
                        </a:rPr>
                        <a:t>BTS Orq ATOMIC SEND TO MQ END</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ATOMIC 1</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12:22:54,870</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00:00:42,953</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FF00"/>
                    </a:solidFill>
                  </a:tcPr>
                </a:tc>
                <a:extLst>
                  <a:ext uri="{0D108BD9-81ED-4DB2-BD59-A6C34878D82A}">
                    <a16:rowId xmlns:a16="http://schemas.microsoft.com/office/drawing/2014/main" val="1232016439"/>
                  </a:ext>
                </a:extLst>
              </a:tr>
              <a:tr h="146617">
                <a:tc>
                  <a:txBody>
                    <a:bodyPr/>
                    <a:lstStyle/>
                    <a:p>
                      <a:pPr algn="l" fontAlgn="b"/>
                      <a:r>
                        <a:rPr lang="en-US" sz="1000" b="0" i="0" u="none" strike="noStrike">
                          <a:solidFill>
                            <a:srgbClr val="000000"/>
                          </a:solidFill>
                          <a:effectLst/>
                          <a:latin typeface="Calibri" panose="020F0502020204030204" pitchFamily="34" charset="0"/>
                        </a:rPr>
                        <a:t>BTS Orq ATOMIC RCV FROM MQ </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ATOMIC 1</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12:22:56,573</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00:00:44,656</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FF00"/>
                    </a:solidFill>
                  </a:tcPr>
                </a:tc>
                <a:extLst>
                  <a:ext uri="{0D108BD9-81ED-4DB2-BD59-A6C34878D82A}">
                    <a16:rowId xmlns:a16="http://schemas.microsoft.com/office/drawing/2014/main" val="1026852430"/>
                  </a:ext>
                </a:extLst>
              </a:tr>
              <a:tr h="146617">
                <a:tc>
                  <a:txBody>
                    <a:bodyPr/>
                    <a:lstStyle/>
                    <a:p>
                      <a:pPr algn="l" fontAlgn="b"/>
                      <a:r>
                        <a:rPr lang="en-US" sz="1000" b="0" i="0" u="none" strike="noStrike">
                          <a:solidFill>
                            <a:srgbClr val="000000"/>
                          </a:solidFill>
                          <a:effectLst/>
                          <a:latin typeface="Calibri" panose="020F0502020204030204" pitchFamily="34" charset="0"/>
                        </a:rPr>
                        <a:t>BTS TO ATOMIC 1 END</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ATOMIC 1</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12:22:56,887</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00:00:44,970</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841631048"/>
                  </a:ext>
                </a:extLst>
              </a:tr>
              <a:tr h="146617">
                <a:tc>
                  <a:txBody>
                    <a:bodyPr/>
                    <a:lstStyle/>
                    <a:p>
                      <a:pPr algn="l" fontAlgn="b"/>
                      <a:r>
                        <a:rPr lang="en-US" sz="1000" b="0" i="0" u="none" strike="noStrike">
                          <a:solidFill>
                            <a:srgbClr val="000000"/>
                          </a:solidFill>
                          <a:effectLst/>
                          <a:latin typeface="Calibri" panose="020F0502020204030204" pitchFamily="34" charset="0"/>
                        </a:rPr>
                        <a:t>RCV Account Internal</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Open Account Internal</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12:22:57,600</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00:00:45,683</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FFF00"/>
                    </a:solidFill>
                  </a:tcPr>
                </a:tc>
                <a:extLst>
                  <a:ext uri="{0D108BD9-81ED-4DB2-BD59-A6C34878D82A}">
                    <a16:rowId xmlns:a16="http://schemas.microsoft.com/office/drawing/2014/main" val="1029444672"/>
                  </a:ext>
                </a:extLst>
              </a:tr>
              <a:tr h="146617">
                <a:tc>
                  <a:txBody>
                    <a:bodyPr/>
                    <a:lstStyle/>
                    <a:p>
                      <a:pPr algn="l" fontAlgn="b"/>
                      <a:r>
                        <a:rPr lang="en-US" sz="1000" b="0" i="0" u="none" strike="noStrike">
                          <a:solidFill>
                            <a:srgbClr val="000000"/>
                          </a:solidFill>
                          <a:effectLst/>
                          <a:latin typeface="Calibri" panose="020F0502020204030204" pitchFamily="34" charset="0"/>
                        </a:rPr>
                        <a:t>….</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974675124"/>
                  </a:ext>
                </a:extLst>
              </a:tr>
              <a:tr h="146617">
                <a:tc>
                  <a:txBody>
                    <a:bodyPr/>
                    <a:lstStyle/>
                    <a:p>
                      <a:pPr algn="l" fontAlgn="b"/>
                      <a:r>
                        <a:rPr lang="en-US" sz="1000" b="0" i="0" u="none" strike="noStrike">
                          <a:solidFill>
                            <a:srgbClr val="000000"/>
                          </a:solidFill>
                          <a:effectLst/>
                          <a:latin typeface="Calibri" panose="020F0502020204030204" pitchFamily="34" charset="0"/>
                        </a:rPr>
                        <a:t>Response from APIM</a:t>
                      </a:r>
                    </a:p>
                  </a:txBody>
                  <a:tcPr marL="7331" marR="7331" marT="733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Open Account</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12:23:31,993</a:t>
                      </a:r>
                    </a:p>
                  </a:txBody>
                  <a:tcPr marL="7331" marR="7331" marT="733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00:01:20,076</a:t>
                      </a:r>
                    </a:p>
                  </a:txBody>
                  <a:tcPr marL="7331" marR="7331" marT="733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535100047"/>
                  </a:ext>
                </a:extLst>
              </a:tr>
            </a:tbl>
          </a:graphicData>
        </a:graphic>
      </p:graphicFrame>
      <p:sp>
        <p:nvSpPr>
          <p:cNvPr id="19" name="TextBox 18">
            <a:extLst>
              <a:ext uri="{FF2B5EF4-FFF2-40B4-BE49-F238E27FC236}">
                <a16:creationId xmlns:a16="http://schemas.microsoft.com/office/drawing/2014/main" id="{2603A155-6E77-420A-BC4B-0DEF4EAF3792}"/>
              </a:ext>
            </a:extLst>
          </p:cNvPr>
          <p:cNvSpPr txBox="1"/>
          <p:nvPr/>
        </p:nvSpPr>
        <p:spPr>
          <a:xfrm>
            <a:off x="6214939" y="2948753"/>
            <a:ext cx="2137316"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BizTalk Server 2016</a:t>
            </a:r>
          </a:p>
        </p:txBody>
      </p:sp>
      <p:pic>
        <p:nvPicPr>
          <p:cNvPr id="20" name="Picture 19">
            <a:extLst>
              <a:ext uri="{FF2B5EF4-FFF2-40B4-BE49-F238E27FC236}">
                <a16:creationId xmlns:a16="http://schemas.microsoft.com/office/drawing/2014/main" id="{192A1C3C-C2FF-4425-848E-2DE2AC65E09C}"/>
              </a:ext>
            </a:extLst>
          </p:cNvPr>
          <p:cNvPicPr>
            <a:picLocks noChangeAspect="1"/>
          </p:cNvPicPr>
          <p:nvPr/>
        </p:nvPicPr>
        <p:blipFill>
          <a:blip r:embed="rId3"/>
          <a:stretch>
            <a:fillRect/>
          </a:stretch>
        </p:blipFill>
        <p:spPr>
          <a:xfrm>
            <a:off x="5518203" y="4605344"/>
            <a:ext cx="972949" cy="641953"/>
          </a:xfrm>
          <a:prstGeom prst="rect">
            <a:avLst/>
          </a:prstGeom>
        </p:spPr>
      </p:pic>
      <p:pic>
        <p:nvPicPr>
          <p:cNvPr id="21" name="Picture 20">
            <a:extLst>
              <a:ext uri="{FF2B5EF4-FFF2-40B4-BE49-F238E27FC236}">
                <a16:creationId xmlns:a16="http://schemas.microsoft.com/office/drawing/2014/main" id="{BF2D9BD2-91F3-4AB1-AACD-4E0955EB7EB9}"/>
              </a:ext>
            </a:extLst>
          </p:cNvPr>
          <p:cNvPicPr>
            <a:picLocks noChangeAspect="1"/>
          </p:cNvPicPr>
          <p:nvPr/>
        </p:nvPicPr>
        <p:blipFill>
          <a:blip r:embed="rId3"/>
          <a:stretch>
            <a:fillRect/>
          </a:stretch>
        </p:blipFill>
        <p:spPr>
          <a:xfrm>
            <a:off x="6146242" y="5219889"/>
            <a:ext cx="972949" cy="641953"/>
          </a:xfrm>
          <a:prstGeom prst="rect">
            <a:avLst/>
          </a:prstGeom>
        </p:spPr>
      </p:pic>
      <p:pic>
        <p:nvPicPr>
          <p:cNvPr id="22" name="Picture 21">
            <a:extLst>
              <a:ext uri="{FF2B5EF4-FFF2-40B4-BE49-F238E27FC236}">
                <a16:creationId xmlns:a16="http://schemas.microsoft.com/office/drawing/2014/main" id="{87E48312-A65F-427B-AF37-C30E81AE4407}"/>
              </a:ext>
            </a:extLst>
          </p:cNvPr>
          <p:cNvPicPr>
            <a:picLocks noChangeAspect="1"/>
          </p:cNvPicPr>
          <p:nvPr/>
        </p:nvPicPr>
        <p:blipFill>
          <a:blip r:embed="rId3"/>
          <a:stretch>
            <a:fillRect/>
          </a:stretch>
        </p:blipFill>
        <p:spPr>
          <a:xfrm>
            <a:off x="8049421" y="3917251"/>
            <a:ext cx="972949" cy="641953"/>
          </a:xfrm>
          <a:prstGeom prst="rect">
            <a:avLst/>
          </a:prstGeom>
        </p:spPr>
      </p:pic>
      <p:pic>
        <p:nvPicPr>
          <p:cNvPr id="23" name="Picture 22">
            <a:extLst>
              <a:ext uri="{FF2B5EF4-FFF2-40B4-BE49-F238E27FC236}">
                <a16:creationId xmlns:a16="http://schemas.microsoft.com/office/drawing/2014/main" id="{C0A1F28F-CEDD-4F8C-AEE9-D92C5772B6C8}"/>
              </a:ext>
            </a:extLst>
          </p:cNvPr>
          <p:cNvPicPr>
            <a:picLocks noChangeAspect="1"/>
          </p:cNvPicPr>
          <p:nvPr/>
        </p:nvPicPr>
        <p:blipFill>
          <a:blip r:embed="rId3"/>
          <a:stretch>
            <a:fillRect/>
          </a:stretch>
        </p:blipFill>
        <p:spPr>
          <a:xfrm>
            <a:off x="8080141" y="4705416"/>
            <a:ext cx="972949" cy="641953"/>
          </a:xfrm>
          <a:prstGeom prst="rect">
            <a:avLst/>
          </a:prstGeom>
        </p:spPr>
      </p:pic>
      <p:pic>
        <p:nvPicPr>
          <p:cNvPr id="24" name="Picture 23">
            <a:extLst>
              <a:ext uri="{FF2B5EF4-FFF2-40B4-BE49-F238E27FC236}">
                <a16:creationId xmlns:a16="http://schemas.microsoft.com/office/drawing/2014/main" id="{F2E67291-0D4A-4D22-8F01-AABCD65EB5DC}"/>
              </a:ext>
            </a:extLst>
          </p:cNvPr>
          <p:cNvPicPr>
            <a:picLocks noChangeAspect="1"/>
          </p:cNvPicPr>
          <p:nvPr/>
        </p:nvPicPr>
        <p:blipFill>
          <a:blip r:embed="rId3"/>
          <a:stretch>
            <a:fillRect/>
          </a:stretch>
        </p:blipFill>
        <p:spPr>
          <a:xfrm>
            <a:off x="8099191" y="5479334"/>
            <a:ext cx="972949" cy="641953"/>
          </a:xfrm>
          <a:prstGeom prst="rect">
            <a:avLst/>
          </a:prstGeom>
        </p:spPr>
      </p:pic>
      <p:pic>
        <p:nvPicPr>
          <p:cNvPr id="25" name="Picture 24">
            <a:extLst>
              <a:ext uri="{FF2B5EF4-FFF2-40B4-BE49-F238E27FC236}">
                <a16:creationId xmlns:a16="http://schemas.microsoft.com/office/drawing/2014/main" id="{43A96E13-9204-4EEC-89AC-79B33BD4E915}"/>
              </a:ext>
            </a:extLst>
          </p:cNvPr>
          <p:cNvPicPr>
            <a:picLocks noChangeAspect="1"/>
          </p:cNvPicPr>
          <p:nvPr/>
        </p:nvPicPr>
        <p:blipFill>
          <a:blip r:embed="rId4"/>
          <a:stretch>
            <a:fillRect/>
          </a:stretch>
        </p:blipFill>
        <p:spPr>
          <a:xfrm>
            <a:off x="7929403" y="4102270"/>
            <a:ext cx="505121" cy="452373"/>
          </a:xfrm>
          <a:prstGeom prst="rect">
            <a:avLst/>
          </a:prstGeom>
        </p:spPr>
      </p:pic>
      <p:pic>
        <p:nvPicPr>
          <p:cNvPr id="26" name="Picture 25">
            <a:extLst>
              <a:ext uri="{FF2B5EF4-FFF2-40B4-BE49-F238E27FC236}">
                <a16:creationId xmlns:a16="http://schemas.microsoft.com/office/drawing/2014/main" id="{5EAC5E37-188B-47DF-A298-26185CE6110F}"/>
              </a:ext>
            </a:extLst>
          </p:cNvPr>
          <p:cNvPicPr>
            <a:picLocks noChangeAspect="1"/>
          </p:cNvPicPr>
          <p:nvPr/>
        </p:nvPicPr>
        <p:blipFill>
          <a:blip r:embed="rId4"/>
          <a:stretch>
            <a:fillRect/>
          </a:stretch>
        </p:blipFill>
        <p:spPr>
          <a:xfrm>
            <a:off x="7950490" y="4926321"/>
            <a:ext cx="505121" cy="452373"/>
          </a:xfrm>
          <a:prstGeom prst="rect">
            <a:avLst/>
          </a:prstGeom>
        </p:spPr>
      </p:pic>
      <p:pic>
        <p:nvPicPr>
          <p:cNvPr id="27" name="Picture 26">
            <a:extLst>
              <a:ext uri="{FF2B5EF4-FFF2-40B4-BE49-F238E27FC236}">
                <a16:creationId xmlns:a16="http://schemas.microsoft.com/office/drawing/2014/main" id="{0D4C47DB-F098-4AB8-A9F7-7CB0C9EDD68A}"/>
              </a:ext>
            </a:extLst>
          </p:cNvPr>
          <p:cNvPicPr>
            <a:picLocks noChangeAspect="1"/>
          </p:cNvPicPr>
          <p:nvPr/>
        </p:nvPicPr>
        <p:blipFill>
          <a:blip r:embed="rId4"/>
          <a:stretch>
            <a:fillRect/>
          </a:stretch>
        </p:blipFill>
        <p:spPr>
          <a:xfrm>
            <a:off x="7977033" y="5682358"/>
            <a:ext cx="505121" cy="452373"/>
          </a:xfrm>
          <a:prstGeom prst="rect">
            <a:avLst/>
          </a:prstGeom>
        </p:spPr>
      </p:pic>
      <p:pic>
        <p:nvPicPr>
          <p:cNvPr id="28" name="Picture 27">
            <a:extLst>
              <a:ext uri="{FF2B5EF4-FFF2-40B4-BE49-F238E27FC236}">
                <a16:creationId xmlns:a16="http://schemas.microsoft.com/office/drawing/2014/main" id="{DD851638-D0EA-4562-BDEA-CE36DDDC92F7}"/>
              </a:ext>
            </a:extLst>
          </p:cNvPr>
          <p:cNvPicPr>
            <a:picLocks noChangeAspect="1"/>
          </p:cNvPicPr>
          <p:nvPr/>
        </p:nvPicPr>
        <p:blipFill>
          <a:blip r:embed="rId4"/>
          <a:stretch>
            <a:fillRect/>
          </a:stretch>
        </p:blipFill>
        <p:spPr>
          <a:xfrm>
            <a:off x="5409955" y="4806133"/>
            <a:ext cx="505121" cy="452373"/>
          </a:xfrm>
          <a:prstGeom prst="rect">
            <a:avLst/>
          </a:prstGeom>
        </p:spPr>
      </p:pic>
      <p:cxnSp>
        <p:nvCxnSpPr>
          <p:cNvPr id="29" name="Straight Arrow Connector 61">
            <a:extLst>
              <a:ext uri="{FF2B5EF4-FFF2-40B4-BE49-F238E27FC236}">
                <a16:creationId xmlns:a16="http://schemas.microsoft.com/office/drawing/2014/main" id="{2FD39295-5993-45E0-BD25-84318F5A3652}"/>
              </a:ext>
            </a:extLst>
          </p:cNvPr>
          <p:cNvCxnSpPr>
            <a:cxnSpLocks/>
            <a:stCxn id="28" idx="2"/>
          </p:cNvCxnSpPr>
          <p:nvPr/>
        </p:nvCxnSpPr>
        <p:spPr>
          <a:xfrm rot="16200000" flipH="1">
            <a:off x="5783444" y="5137578"/>
            <a:ext cx="445774" cy="687630"/>
          </a:xfrm>
          <a:prstGeom prst="bentConnector2">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61">
            <a:extLst>
              <a:ext uri="{FF2B5EF4-FFF2-40B4-BE49-F238E27FC236}">
                <a16:creationId xmlns:a16="http://schemas.microsoft.com/office/drawing/2014/main" id="{26FF63EB-AB90-4652-B154-A97974BCEDDE}"/>
              </a:ext>
            </a:extLst>
          </p:cNvPr>
          <p:cNvCxnSpPr>
            <a:cxnSpLocks/>
            <a:stCxn id="21" idx="3"/>
            <a:endCxn id="25" idx="1"/>
          </p:cNvCxnSpPr>
          <p:nvPr/>
        </p:nvCxnSpPr>
        <p:spPr>
          <a:xfrm flipV="1">
            <a:off x="7119191" y="4328457"/>
            <a:ext cx="810212" cy="1212409"/>
          </a:xfrm>
          <a:prstGeom prst="bentConnector3">
            <a:avLst>
              <a:gd name="adj1" fmla="val 50000"/>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61">
            <a:extLst>
              <a:ext uri="{FF2B5EF4-FFF2-40B4-BE49-F238E27FC236}">
                <a16:creationId xmlns:a16="http://schemas.microsoft.com/office/drawing/2014/main" id="{C47F1512-E354-42ED-9307-22F246E38CC2}"/>
              </a:ext>
            </a:extLst>
          </p:cNvPr>
          <p:cNvCxnSpPr>
            <a:cxnSpLocks/>
            <a:stCxn id="21" idx="3"/>
            <a:endCxn id="26" idx="1"/>
          </p:cNvCxnSpPr>
          <p:nvPr/>
        </p:nvCxnSpPr>
        <p:spPr>
          <a:xfrm flipV="1">
            <a:off x="7119191" y="5152508"/>
            <a:ext cx="831299" cy="388358"/>
          </a:xfrm>
          <a:prstGeom prst="bentConnector3">
            <a:avLst>
              <a:gd name="adj1" fmla="val 48568"/>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61">
            <a:extLst>
              <a:ext uri="{FF2B5EF4-FFF2-40B4-BE49-F238E27FC236}">
                <a16:creationId xmlns:a16="http://schemas.microsoft.com/office/drawing/2014/main" id="{CBFD647F-79A5-4272-A9AE-26976313B42B}"/>
              </a:ext>
            </a:extLst>
          </p:cNvPr>
          <p:cNvCxnSpPr>
            <a:cxnSpLocks/>
            <a:stCxn id="21" idx="3"/>
            <a:endCxn id="27" idx="1"/>
          </p:cNvCxnSpPr>
          <p:nvPr/>
        </p:nvCxnSpPr>
        <p:spPr>
          <a:xfrm>
            <a:off x="7119191" y="5540866"/>
            <a:ext cx="857842" cy="367679"/>
          </a:xfrm>
          <a:prstGeom prst="bentConnector3">
            <a:avLst>
              <a:gd name="adj1" fmla="val 47225"/>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F7DAFE08-28DA-43DB-96FE-50215414FB5B}"/>
              </a:ext>
            </a:extLst>
          </p:cNvPr>
          <p:cNvSpPr txBox="1"/>
          <p:nvPr/>
        </p:nvSpPr>
        <p:spPr>
          <a:xfrm>
            <a:off x="7754215" y="3375283"/>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ATOMIC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4" name="TextBox 33">
            <a:extLst>
              <a:ext uri="{FF2B5EF4-FFF2-40B4-BE49-F238E27FC236}">
                <a16:creationId xmlns:a16="http://schemas.microsoft.com/office/drawing/2014/main" id="{C4CC5306-0D4B-4F0F-B03F-28212D1ADC2E}"/>
              </a:ext>
            </a:extLst>
          </p:cNvPr>
          <p:cNvSpPr txBox="1"/>
          <p:nvPr/>
        </p:nvSpPr>
        <p:spPr>
          <a:xfrm>
            <a:off x="5345714" y="4073438"/>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COMPOSIT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35" name="Picture 34">
            <a:extLst>
              <a:ext uri="{FF2B5EF4-FFF2-40B4-BE49-F238E27FC236}">
                <a16:creationId xmlns:a16="http://schemas.microsoft.com/office/drawing/2014/main" id="{A677CB73-CBB9-4F0B-83BB-7D4D16F09493}"/>
              </a:ext>
            </a:extLst>
          </p:cNvPr>
          <p:cNvPicPr>
            <a:picLocks noChangeAspect="1"/>
          </p:cNvPicPr>
          <p:nvPr/>
        </p:nvPicPr>
        <p:blipFill>
          <a:blip r:embed="rId5"/>
          <a:stretch>
            <a:fillRect/>
          </a:stretch>
        </p:blipFill>
        <p:spPr>
          <a:xfrm>
            <a:off x="9969392" y="3984824"/>
            <a:ext cx="1052507" cy="1594618"/>
          </a:xfrm>
          <a:prstGeom prst="rect">
            <a:avLst/>
          </a:prstGeom>
        </p:spPr>
      </p:pic>
      <p:cxnSp>
        <p:nvCxnSpPr>
          <p:cNvPr id="36" name="Straight Arrow Connector 35">
            <a:extLst>
              <a:ext uri="{FF2B5EF4-FFF2-40B4-BE49-F238E27FC236}">
                <a16:creationId xmlns:a16="http://schemas.microsoft.com/office/drawing/2014/main" id="{D56061A1-4030-4CAD-971C-E9191DFD0630}"/>
              </a:ext>
            </a:extLst>
          </p:cNvPr>
          <p:cNvCxnSpPr>
            <a:cxnSpLocks/>
          </p:cNvCxnSpPr>
          <p:nvPr/>
        </p:nvCxnSpPr>
        <p:spPr>
          <a:xfrm>
            <a:off x="9539815" y="4111064"/>
            <a:ext cx="537665"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A558941-6CB1-4AE8-8274-7A16E314E881}"/>
              </a:ext>
            </a:extLst>
          </p:cNvPr>
          <p:cNvCxnSpPr>
            <a:cxnSpLocks/>
          </p:cNvCxnSpPr>
          <p:nvPr/>
        </p:nvCxnSpPr>
        <p:spPr>
          <a:xfrm flipH="1">
            <a:off x="9315275" y="4191326"/>
            <a:ext cx="545759"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EE731988-CC7C-480F-8DF2-46DD2B4675AC}"/>
              </a:ext>
            </a:extLst>
          </p:cNvPr>
          <p:cNvCxnSpPr>
            <a:cxnSpLocks/>
          </p:cNvCxnSpPr>
          <p:nvPr/>
        </p:nvCxnSpPr>
        <p:spPr>
          <a:xfrm>
            <a:off x="9574932" y="4767700"/>
            <a:ext cx="537665"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4D154D6B-6A6A-4FEF-925D-FE5B5B273CF9}"/>
              </a:ext>
            </a:extLst>
          </p:cNvPr>
          <p:cNvCxnSpPr>
            <a:cxnSpLocks/>
          </p:cNvCxnSpPr>
          <p:nvPr/>
        </p:nvCxnSpPr>
        <p:spPr>
          <a:xfrm flipH="1">
            <a:off x="9350392" y="4847962"/>
            <a:ext cx="545759"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036CC484-67F9-485E-94B3-517674EEF052}"/>
              </a:ext>
            </a:extLst>
          </p:cNvPr>
          <p:cNvCxnSpPr>
            <a:cxnSpLocks/>
          </p:cNvCxnSpPr>
          <p:nvPr/>
        </p:nvCxnSpPr>
        <p:spPr>
          <a:xfrm>
            <a:off x="9539815" y="5624018"/>
            <a:ext cx="537665" cy="0"/>
          </a:xfrm>
          <a:prstGeom prst="straightConnector1">
            <a:avLst/>
          </a:prstGeom>
          <a:ln w="57150">
            <a:solidFill>
              <a:srgbClr val="005274"/>
            </a:solidFill>
            <a:headEnd type="none"/>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FC181319-92CC-468A-883C-4B2506AD81EB}"/>
              </a:ext>
            </a:extLst>
          </p:cNvPr>
          <p:cNvCxnSpPr>
            <a:cxnSpLocks/>
          </p:cNvCxnSpPr>
          <p:nvPr/>
        </p:nvCxnSpPr>
        <p:spPr>
          <a:xfrm flipH="1">
            <a:off x="9315275" y="5704280"/>
            <a:ext cx="545759" cy="0"/>
          </a:xfrm>
          <a:prstGeom prst="straightConnector1">
            <a:avLst/>
          </a:prstGeom>
          <a:ln w="57150">
            <a:solidFill>
              <a:srgbClr val="808000"/>
            </a:solidFill>
            <a:headEnd type="none"/>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5F4BB1B6-1600-455D-9D8E-B69DC077F71E}"/>
              </a:ext>
            </a:extLst>
          </p:cNvPr>
          <p:cNvSpPr txBox="1"/>
          <p:nvPr/>
        </p:nvSpPr>
        <p:spPr>
          <a:xfrm>
            <a:off x="9636242" y="3220228"/>
            <a:ext cx="2137315" cy="8494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BizTalk Server 2016</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sz="2000" b="1" spc="-102" dirty="0" err="1">
                <a:ln w="3175">
                  <a:noFill/>
                </a:ln>
                <a:solidFill>
                  <a:srgbClr val="505050"/>
                </a:solidFill>
                <a:latin typeface="Segoe UI Light"/>
                <a:cs typeface="Segoe UI" pitchFamily="34" charset="0"/>
              </a:rPr>
              <a:t>MQAgent</a:t>
            </a:r>
            <a:endPar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grpSp>
        <p:nvGrpSpPr>
          <p:cNvPr id="95" name="Group 94">
            <a:extLst>
              <a:ext uri="{FF2B5EF4-FFF2-40B4-BE49-F238E27FC236}">
                <a16:creationId xmlns:a16="http://schemas.microsoft.com/office/drawing/2014/main" id="{5592876D-3133-4E20-8C85-968F90E539D6}"/>
              </a:ext>
            </a:extLst>
          </p:cNvPr>
          <p:cNvGrpSpPr/>
          <p:nvPr/>
        </p:nvGrpSpPr>
        <p:grpSpPr>
          <a:xfrm>
            <a:off x="180558" y="4198212"/>
            <a:ext cx="9977690" cy="2467477"/>
            <a:chOff x="180558" y="4198212"/>
            <a:chExt cx="9977690" cy="2467477"/>
          </a:xfrm>
        </p:grpSpPr>
        <p:cxnSp>
          <p:nvCxnSpPr>
            <p:cNvPr id="45" name="Straight Arrow Connector 61">
              <a:extLst>
                <a:ext uri="{FF2B5EF4-FFF2-40B4-BE49-F238E27FC236}">
                  <a16:creationId xmlns:a16="http://schemas.microsoft.com/office/drawing/2014/main" id="{6EF336D3-2083-40AF-A95F-7E1A1C2DB6DB}"/>
                </a:ext>
              </a:extLst>
            </p:cNvPr>
            <p:cNvCxnSpPr>
              <a:cxnSpLocks/>
              <a:stCxn id="28" idx="1"/>
            </p:cNvCxnSpPr>
            <p:nvPr/>
          </p:nvCxnSpPr>
          <p:spPr>
            <a:xfrm flipH="1">
              <a:off x="3457333" y="5032320"/>
              <a:ext cx="1952622" cy="0"/>
            </a:xfrm>
            <a:prstGeom prst="straightConnector1">
              <a:avLst/>
            </a:prstGeom>
            <a:ln w="57150">
              <a:solidFill>
                <a:srgbClr val="FF0000"/>
              </a:solidFill>
              <a:prstDash val="dash"/>
              <a:headEnd type="none"/>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61">
              <a:extLst>
                <a:ext uri="{FF2B5EF4-FFF2-40B4-BE49-F238E27FC236}">
                  <a16:creationId xmlns:a16="http://schemas.microsoft.com/office/drawing/2014/main" id="{B64169B4-DB36-497A-8D8B-F6C0EB006D65}"/>
                </a:ext>
              </a:extLst>
            </p:cNvPr>
            <p:cNvCxnSpPr>
              <a:cxnSpLocks/>
            </p:cNvCxnSpPr>
            <p:nvPr/>
          </p:nvCxnSpPr>
          <p:spPr>
            <a:xfrm rot="10800000" flipV="1">
              <a:off x="3457334" y="4198212"/>
              <a:ext cx="4489987" cy="540180"/>
            </a:xfrm>
            <a:prstGeom prst="bentConnector3">
              <a:avLst>
                <a:gd name="adj1" fmla="val 77154"/>
              </a:avLst>
            </a:prstGeom>
            <a:ln w="57150">
              <a:solidFill>
                <a:srgbClr val="FF0000"/>
              </a:solidFill>
              <a:prstDash val="dash"/>
              <a:headEnd type="none"/>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1">
              <a:extLst>
                <a:ext uri="{FF2B5EF4-FFF2-40B4-BE49-F238E27FC236}">
                  <a16:creationId xmlns:a16="http://schemas.microsoft.com/office/drawing/2014/main" id="{F62EFB74-FDCB-4B06-A72A-E5085819BEB9}"/>
                </a:ext>
              </a:extLst>
            </p:cNvPr>
            <p:cNvCxnSpPr>
              <a:cxnSpLocks/>
            </p:cNvCxnSpPr>
            <p:nvPr/>
          </p:nvCxnSpPr>
          <p:spPr>
            <a:xfrm flipH="1">
              <a:off x="7318458" y="5069809"/>
              <a:ext cx="636449" cy="6634"/>
            </a:xfrm>
            <a:prstGeom prst="straightConnector1">
              <a:avLst/>
            </a:prstGeom>
            <a:ln w="5715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8" name="Straight Arrow Connector 61">
              <a:extLst>
                <a:ext uri="{FF2B5EF4-FFF2-40B4-BE49-F238E27FC236}">
                  <a16:creationId xmlns:a16="http://schemas.microsoft.com/office/drawing/2014/main" id="{AD94EEF2-46AC-4739-B311-196D23DAEF01}"/>
                </a:ext>
              </a:extLst>
            </p:cNvPr>
            <p:cNvCxnSpPr>
              <a:cxnSpLocks/>
            </p:cNvCxnSpPr>
            <p:nvPr/>
          </p:nvCxnSpPr>
          <p:spPr>
            <a:xfrm>
              <a:off x="7350357" y="5059370"/>
              <a:ext cx="7322" cy="1606319"/>
            </a:xfrm>
            <a:prstGeom prst="straightConnector1">
              <a:avLst/>
            </a:prstGeom>
            <a:ln w="5715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71" name="Straight Arrow Connector 61">
              <a:extLst>
                <a:ext uri="{FF2B5EF4-FFF2-40B4-BE49-F238E27FC236}">
                  <a16:creationId xmlns:a16="http://schemas.microsoft.com/office/drawing/2014/main" id="{17285080-90F5-4502-A486-9ECDB75B8706}"/>
                </a:ext>
              </a:extLst>
            </p:cNvPr>
            <p:cNvCxnSpPr>
              <a:cxnSpLocks/>
            </p:cNvCxnSpPr>
            <p:nvPr/>
          </p:nvCxnSpPr>
          <p:spPr>
            <a:xfrm flipH="1">
              <a:off x="4464050" y="6665689"/>
              <a:ext cx="2903239" cy="0"/>
            </a:xfrm>
            <a:prstGeom prst="straightConnector1">
              <a:avLst/>
            </a:prstGeom>
            <a:ln w="5715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74" name="Straight Arrow Connector 61">
              <a:extLst>
                <a:ext uri="{FF2B5EF4-FFF2-40B4-BE49-F238E27FC236}">
                  <a16:creationId xmlns:a16="http://schemas.microsoft.com/office/drawing/2014/main" id="{0DEBC8E5-A8BA-4253-AE18-E79A203638A0}"/>
                </a:ext>
              </a:extLst>
            </p:cNvPr>
            <p:cNvCxnSpPr>
              <a:cxnSpLocks/>
            </p:cNvCxnSpPr>
            <p:nvPr/>
          </p:nvCxnSpPr>
          <p:spPr>
            <a:xfrm>
              <a:off x="4464050" y="5433378"/>
              <a:ext cx="0" cy="1232311"/>
            </a:xfrm>
            <a:prstGeom prst="straightConnector1">
              <a:avLst/>
            </a:prstGeom>
            <a:ln w="5715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77" name="Straight Arrow Connector 61">
              <a:extLst>
                <a:ext uri="{FF2B5EF4-FFF2-40B4-BE49-F238E27FC236}">
                  <a16:creationId xmlns:a16="http://schemas.microsoft.com/office/drawing/2014/main" id="{3329930A-FB31-4A9B-85FF-A7012C7E45CE}"/>
                </a:ext>
              </a:extLst>
            </p:cNvPr>
            <p:cNvCxnSpPr>
              <a:cxnSpLocks/>
            </p:cNvCxnSpPr>
            <p:nvPr/>
          </p:nvCxnSpPr>
          <p:spPr>
            <a:xfrm flipH="1">
              <a:off x="3479006" y="5433378"/>
              <a:ext cx="985045" cy="0"/>
            </a:xfrm>
            <a:prstGeom prst="straightConnector1">
              <a:avLst/>
            </a:prstGeom>
            <a:ln w="57150">
              <a:solidFill>
                <a:srgbClr val="FF0000"/>
              </a:solidFill>
              <a:prstDash val="dash"/>
              <a:headEnd type="none"/>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61">
              <a:extLst>
                <a:ext uri="{FF2B5EF4-FFF2-40B4-BE49-F238E27FC236}">
                  <a16:creationId xmlns:a16="http://schemas.microsoft.com/office/drawing/2014/main" id="{1D3D0BE8-43B8-497F-90F7-798775BB4DA7}"/>
                </a:ext>
              </a:extLst>
            </p:cNvPr>
            <p:cNvCxnSpPr>
              <a:cxnSpLocks/>
            </p:cNvCxnSpPr>
            <p:nvPr/>
          </p:nvCxnSpPr>
          <p:spPr>
            <a:xfrm flipH="1">
              <a:off x="7345389" y="5800310"/>
              <a:ext cx="636449" cy="6634"/>
            </a:xfrm>
            <a:prstGeom prst="straightConnector1">
              <a:avLst/>
            </a:prstGeom>
            <a:ln w="5715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82" name="Straight Arrow Connector 61">
              <a:extLst>
                <a:ext uri="{FF2B5EF4-FFF2-40B4-BE49-F238E27FC236}">
                  <a16:creationId xmlns:a16="http://schemas.microsoft.com/office/drawing/2014/main" id="{BC185686-E0FC-4465-8C79-A6DBFF7F8791}"/>
                </a:ext>
              </a:extLst>
            </p:cNvPr>
            <p:cNvCxnSpPr>
              <a:cxnSpLocks/>
            </p:cNvCxnSpPr>
            <p:nvPr/>
          </p:nvCxnSpPr>
          <p:spPr>
            <a:xfrm flipH="1">
              <a:off x="9521799" y="4461028"/>
              <a:ext cx="636449" cy="6634"/>
            </a:xfrm>
            <a:prstGeom prst="straightConnector1">
              <a:avLst/>
            </a:prstGeom>
            <a:ln w="5715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83" name="Straight Arrow Connector 61">
              <a:extLst>
                <a:ext uri="{FF2B5EF4-FFF2-40B4-BE49-F238E27FC236}">
                  <a16:creationId xmlns:a16="http://schemas.microsoft.com/office/drawing/2014/main" id="{401FDEA6-EA34-4564-8D79-CB5B75FC4075}"/>
                </a:ext>
              </a:extLst>
            </p:cNvPr>
            <p:cNvCxnSpPr>
              <a:cxnSpLocks/>
            </p:cNvCxnSpPr>
            <p:nvPr/>
          </p:nvCxnSpPr>
          <p:spPr>
            <a:xfrm flipH="1">
              <a:off x="9526790" y="4479230"/>
              <a:ext cx="13027" cy="2186459"/>
            </a:xfrm>
            <a:prstGeom prst="straightConnector1">
              <a:avLst/>
            </a:prstGeom>
            <a:ln w="5715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86" name="Straight Arrow Connector 61">
              <a:extLst>
                <a:ext uri="{FF2B5EF4-FFF2-40B4-BE49-F238E27FC236}">
                  <a16:creationId xmlns:a16="http://schemas.microsoft.com/office/drawing/2014/main" id="{7D8118B3-1004-4B96-9F6F-09BBBE5E142E}"/>
                </a:ext>
              </a:extLst>
            </p:cNvPr>
            <p:cNvCxnSpPr>
              <a:cxnSpLocks/>
            </p:cNvCxnSpPr>
            <p:nvPr/>
          </p:nvCxnSpPr>
          <p:spPr>
            <a:xfrm flipH="1">
              <a:off x="7367289" y="6665689"/>
              <a:ext cx="2172526" cy="0"/>
            </a:xfrm>
            <a:prstGeom prst="straightConnector1">
              <a:avLst/>
            </a:prstGeom>
            <a:ln w="5715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6FE7A13F-8289-4FE6-84D7-DAC17755B937}"/>
                </a:ext>
              </a:extLst>
            </p:cNvPr>
            <p:cNvSpPr txBox="1"/>
            <p:nvPr/>
          </p:nvSpPr>
          <p:spPr>
            <a:xfrm>
              <a:off x="180558" y="4527062"/>
              <a:ext cx="3349084" cy="1098762"/>
            </a:xfrm>
            <a:prstGeom prst="rect">
              <a:avLst/>
            </a:prstGeom>
            <a:noFill/>
          </p:spPr>
          <p:txBody>
            <a:bodyPr wrap="square" lIns="182880" tIns="146304" rIns="182880" bIns="146304" rtlCol="0">
              <a:spAutoFit/>
            </a:bodyPr>
            <a:lstStyle/>
            <a:p>
              <a:pPr algn="ctr">
                <a:lnSpc>
                  <a:spcPct val="90000"/>
                </a:lnSpc>
              </a:pPr>
              <a:r>
                <a:rPr lang="en-US" b="1" spc="-102" dirty="0">
                  <a:ln w="3175">
                    <a:noFill/>
                  </a:ln>
                  <a:solidFill>
                    <a:srgbClr val="FF0000"/>
                  </a:solidFill>
                  <a:latin typeface="Segoe UI Light"/>
                  <a:cs typeface="Segoe UI" pitchFamily="34" charset="0"/>
                </a:rPr>
                <a:t>BizTalk Server warm up</a:t>
              </a:r>
            </a:p>
            <a:p>
              <a:pPr algn="ctr">
                <a:lnSpc>
                  <a:spcPct val="90000"/>
                </a:lnSpc>
              </a:pPr>
              <a:r>
                <a:rPr lang="en-US" sz="2000" b="1" spc="-102" dirty="0">
                  <a:ln w="3175">
                    <a:noFill/>
                  </a:ln>
                  <a:solidFill>
                    <a:srgbClr val="FF0000"/>
                  </a:solidFill>
                  <a:latin typeface="Segoe UI Light"/>
                  <a:cs typeface="Segoe UI" pitchFamily="34" charset="0"/>
                </a:rPr>
                <a:t>IIS warm up</a:t>
              </a:r>
            </a:p>
            <a:p>
              <a:pPr algn="ctr">
                <a:lnSpc>
                  <a:spcPct val="90000"/>
                </a:lnSpc>
              </a:pPr>
              <a:r>
                <a:rPr lang="en-US" sz="2000" b="1" spc="-102" dirty="0">
                  <a:ln w="3175">
                    <a:noFill/>
                  </a:ln>
                  <a:solidFill>
                    <a:srgbClr val="FF0000"/>
                  </a:solidFill>
                  <a:latin typeface="Segoe UI Light"/>
                  <a:cs typeface="Segoe UI" pitchFamily="34" charset="0"/>
                </a:rPr>
                <a:t>COM+ component warm up</a:t>
              </a:r>
            </a:p>
          </p:txBody>
        </p:sp>
      </p:grpSp>
      <p:sp>
        <p:nvSpPr>
          <p:cNvPr id="44" name="Rectangle 43">
            <a:extLst>
              <a:ext uri="{FF2B5EF4-FFF2-40B4-BE49-F238E27FC236}">
                <a16:creationId xmlns:a16="http://schemas.microsoft.com/office/drawing/2014/main" id="{E3AD0779-E51E-476F-928C-8B74868B71DE}"/>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28601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ppt_x"/>
                                          </p:val>
                                        </p:tav>
                                        <p:tav tm="100000">
                                          <p:val>
                                            <p:strVal val="#ppt_x"/>
                                          </p:val>
                                        </p:tav>
                                      </p:tavLst>
                                    </p:anim>
                                    <p:anim calcmode="lin" valueType="num">
                                      <p:cBhvr additive="base">
                                        <p:cTn id="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AD80E5-FB90-4A87-AE54-74651578D411}"/>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rgbClr val="505050"/>
                </a:solidFill>
                <a:latin typeface="Segoe UI Black" panose="020B0A02040204020203" pitchFamily="34" charset="0"/>
                <a:ea typeface="Segoe UI Black" panose="020B0A02040204020203" pitchFamily="34" charset="0"/>
              </a:rPr>
              <a:t>Recycling </a:t>
            </a:r>
            <a:r>
              <a:rPr lang="en-US" sz="6000" dirty="0">
                <a:solidFill>
                  <a:srgbClr val="505050"/>
                </a:solidFill>
              </a:rPr>
              <a:t>BizTalk and IIS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pic>
        <p:nvPicPr>
          <p:cNvPr id="2" name="Picture 1">
            <a:extLst>
              <a:ext uri="{FF2B5EF4-FFF2-40B4-BE49-F238E27FC236}">
                <a16:creationId xmlns:a16="http://schemas.microsoft.com/office/drawing/2014/main" id="{0DB26556-85AB-4205-BF98-7CD31D423F75}"/>
              </a:ext>
            </a:extLst>
          </p:cNvPr>
          <p:cNvPicPr>
            <a:picLocks noChangeAspect="1"/>
          </p:cNvPicPr>
          <p:nvPr/>
        </p:nvPicPr>
        <p:blipFill>
          <a:blip r:embed="rId3"/>
          <a:stretch>
            <a:fillRect/>
          </a:stretch>
        </p:blipFill>
        <p:spPr>
          <a:xfrm>
            <a:off x="457200" y="1588746"/>
            <a:ext cx="8040222" cy="1638529"/>
          </a:xfrm>
          <a:prstGeom prst="rect">
            <a:avLst/>
          </a:prstGeom>
          <a:effectLst>
            <a:outerShdw blurRad="50800" dist="254000" dir="2700000" algn="tl" rotWithShape="0">
              <a:prstClr val="black">
                <a:alpha val="20000"/>
              </a:prstClr>
            </a:outerShdw>
          </a:effectLst>
        </p:spPr>
      </p:pic>
      <p:grpSp>
        <p:nvGrpSpPr>
          <p:cNvPr id="13" name="Group 12">
            <a:extLst>
              <a:ext uri="{FF2B5EF4-FFF2-40B4-BE49-F238E27FC236}">
                <a16:creationId xmlns:a16="http://schemas.microsoft.com/office/drawing/2014/main" id="{CF214B6C-3E1B-48BE-A0E1-1B49AE95FA40}"/>
              </a:ext>
            </a:extLst>
          </p:cNvPr>
          <p:cNvGrpSpPr/>
          <p:nvPr/>
        </p:nvGrpSpPr>
        <p:grpSpPr>
          <a:xfrm>
            <a:off x="3657599" y="2663247"/>
            <a:ext cx="6694024" cy="4046268"/>
            <a:chOff x="4876799" y="2663247"/>
            <a:chExt cx="6694024" cy="4046268"/>
          </a:xfrm>
        </p:grpSpPr>
        <p:pic>
          <p:nvPicPr>
            <p:cNvPr id="4" name="Picture 3">
              <a:extLst>
                <a:ext uri="{FF2B5EF4-FFF2-40B4-BE49-F238E27FC236}">
                  <a16:creationId xmlns:a16="http://schemas.microsoft.com/office/drawing/2014/main" id="{87D57B2E-003C-46EB-85DB-476545E8C034}"/>
                </a:ext>
              </a:extLst>
            </p:cNvPr>
            <p:cNvPicPr>
              <a:picLocks noChangeAspect="1"/>
            </p:cNvPicPr>
            <p:nvPr/>
          </p:nvPicPr>
          <p:blipFill>
            <a:blip r:embed="rId4"/>
            <a:stretch>
              <a:fillRect/>
            </a:stretch>
          </p:blipFill>
          <p:spPr>
            <a:xfrm>
              <a:off x="4876799" y="2667638"/>
              <a:ext cx="3245411" cy="4041877"/>
            </a:xfrm>
            <a:prstGeom prst="rect">
              <a:avLst/>
            </a:prstGeom>
            <a:effectLst>
              <a:outerShdw blurRad="50800" dist="254000" dir="2700000" algn="tl" rotWithShape="0">
                <a:prstClr val="black">
                  <a:alpha val="20000"/>
                </a:prstClr>
              </a:outerShdw>
            </a:effectLst>
          </p:spPr>
        </p:pic>
        <p:sp>
          <p:nvSpPr>
            <p:cNvPr id="6" name="Rectangle 5">
              <a:extLst>
                <a:ext uri="{FF2B5EF4-FFF2-40B4-BE49-F238E27FC236}">
                  <a16:creationId xmlns:a16="http://schemas.microsoft.com/office/drawing/2014/main" id="{426F6DD2-5DD5-4051-B34E-49B4B903A354}"/>
                </a:ext>
              </a:extLst>
            </p:cNvPr>
            <p:cNvSpPr/>
            <p:nvPr/>
          </p:nvSpPr>
          <p:spPr bwMode="auto">
            <a:xfrm>
              <a:off x="5080000" y="3225800"/>
              <a:ext cx="1612900" cy="3175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08158E9E-4AB1-4B41-81C0-C993F04F670B}"/>
                </a:ext>
              </a:extLst>
            </p:cNvPr>
            <p:cNvPicPr>
              <a:picLocks noChangeAspect="1"/>
            </p:cNvPicPr>
            <p:nvPr/>
          </p:nvPicPr>
          <p:blipFill>
            <a:blip r:embed="rId5"/>
            <a:stretch>
              <a:fillRect/>
            </a:stretch>
          </p:blipFill>
          <p:spPr>
            <a:xfrm>
              <a:off x="8325411" y="2663247"/>
              <a:ext cx="3245412" cy="4041878"/>
            </a:xfrm>
            <a:prstGeom prst="rect">
              <a:avLst/>
            </a:prstGeom>
            <a:effectLst>
              <a:outerShdw blurRad="50800" dist="254000" dir="2700000" algn="tl" rotWithShape="0">
                <a:prstClr val="black">
                  <a:alpha val="20000"/>
                </a:prstClr>
              </a:outerShdw>
            </a:effectLst>
          </p:spPr>
        </p:pic>
        <p:sp>
          <p:nvSpPr>
            <p:cNvPr id="48" name="Rectangle 47">
              <a:extLst>
                <a:ext uri="{FF2B5EF4-FFF2-40B4-BE49-F238E27FC236}">
                  <a16:creationId xmlns:a16="http://schemas.microsoft.com/office/drawing/2014/main" id="{F4373356-A114-4018-9054-B661B4397C16}"/>
                </a:ext>
              </a:extLst>
            </p:cNvPr>
            <p:cNvSpPr/>
            <p:nvPr/>
          </p:nvSpPr>
          <p:spPr bwMode="auto">
            <a:xfrm>
              <a:off x="8496300" y="4889500"/>
              <a:ext cx="1612900" cy="3175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 9">
              <a:extLst>
                <a:ext uri="{FF2B5EF4-FFF2-40B4-BE49-F238E27FC236}">
                  <a16:creationId xmlns:a16="http://schemas.microsoft.com/office/drawing/2014/main" id="{E6B71F96-3E26-41CA-8F88-665297A3A021}"/>
                </a:ext>
              </a:extLst>
            </p:cNvPr>
            <p:cNvSpPr/>
            <p:nvPr/>
          </p:nvSpPr>
          <p:spPr bwMode="auto">
            <a:xfrm>
              <a:off x="6590177" y="3187700"/>
              <a:ext cx="673100" cy="317500"/>
            </a:xfrm>
            <a:prstGeom prst="lef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Arrow: Left 49">
              <a:extLst>
                <a:ext uri="{FF2B5EF4-FFF2-40B4-BE49-F238E27FC236}">
                  <a16:creationId xmlns:a16="http://schemas.microsoft.com/office/drawing/2014/main" id="{3CAF92F8-4E38-4A18-A2F5-D7377EFA600F}"/>
                </a:ext>
              </a:extLst>
            </p:cNvPr>
            <p:cNvSpPr/>
            <p:nvPr/>
          </p:nvSpPr>
          <p:spPr bwMode="auto">
            <a:xfrm>
              <a:off x="10011617" y="4889500"/>
              <a:ext cx="673100" cy="317500"/>
            </a:xfrm>
            <a:prstGeom prst="lef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753263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 fill="hold"/>
                                        <p:tgtEl>
                                          <p:spTgt spid="13"/>
                                        </p:tgtEl>
                                        <p:attrNameLst>
                                          <p:attrName>ppt_x</p:attrName>
                                        </p:attrNameLst>
                                      </p:cBhvr>
                                      <p:tavLst>
                                        <p:tav tm="0">
                                          <p:val>
                                            <p:strVal val="#ppt_x"/>
                                          </p:val>
                                        </p:tav>
                                        <p:tav tm="100000">
                                          <p:val>
                                            <p:strVal val="#ppt_x"/>
                                          </p:val>
                                        </p:tav>
                                      </p:tavLst>
                                    </p:anim>
                                    <p:anim calcmode="lin" valueType="num">
                                      <p:cBhvr additive="base">
                                        <p:cTn id="8" dur="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384FC-3274-4F5D-99FF-9EBBA87F721F}"/>
              </a:ext>
            </a:extLst>
          </p:cNvPr>
          <p:cNvPicPr>
            <a:picLocks noChangeAspect="1"/>
          </p:cNvPicPr>
          <p:nvPr/>
        </p:nvPicPr>
        <p:blipFill>
          <a:blip r:embed="rId2"/>
          <a:stretch>
            <a:fillRect/>
          </a:stretch>
        </p:blipFill>
        <p:spPr>
          <a:xfrm>
            <a:off x="635180" y="1538287"/>
            <a:ext cx="5460820" cy="5002213"/>
          </a:xfrm>
          <a:prstGeom prst="rect">
            <a:avLst/>
          </a:prstGeom>
          <a:solidFill>
            <a:schemeClr val="tx1"/>
          </a:solidFill>
          <a:ln w="19050">
            <a:solidFill>
              <a:srgbClr val="0070C0"/>
            </a:solidFill>
            <a:headEnd type="none" w="med" len="med"/>
            <a:tailEnd type="none" w="med" len="med"/>
          </a:ln>
          <a:effectLst>
            <a:outerShdw blurRad="50800" dist="254000" dir="2700000" algn="tl" rotWithShape="0">
              <a:prstClr val="black">
                <a:alpha val="20000"/>
              </a:prstClr>
            </a:outerShdw>
          </a:effectLst>
        </p:spPr>
      </p:pic>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err="1">
                <a:solidFill>
                  <a:srgbClr val="505050"/>
                </a:solidFill>
              </a:rPr>
              <a:t>MQAgent</a:t>
            </a:r>
            <a:r>
              <a:rPr lang="en-US" sz="6000" dirty="0">
                <a:solidFill>
                  <a:srgbClr val="505050"/>
                </a:solidFill>
              </a:rPr>
              <a:t> </a:t>
            </a:r>
            <a:r>
              <a:rPr lang="en-US" sz="6000" dirty="0">
                <a:solidFill>
                  <a:srgbClr val="505050"/>
                </a:solidFill>
                <a:latin typeface="Segoe UI Black" panose="020B0A02040204020203" pitchFamily="34" charset="0"/>
                <a:ea typeface="Segoe UI Black" panose="020B0A02040204020203" pitchFamily="34" charset="0"/>
              </a:rPr>
              <a:t>Recycling</a:t>
            </a:r>
            <a:endParaRPr lang="en-US" sz="6000" dirty="0">
              <a:solidFill>
                <a:srgbClr val="505050"/>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sp>
        <p:nvSpPr>
          <p:cNvPr id="12" name="Rectangle 11">
            <a:extLst>
              <a:ext uri="{FF2B5EF4-FFF2-40B4-BE49-F238E27FC236}">
                <a16:creationId xmlns:a16="http://schemas.microsoft.com/office/drawing/2014/main" id="{37482C6B-104F-4F9B-B848-7E508B1150AE}"/>
              </a:ext>
            </a:extLst>
          </p:cNvPr>
          <p:cNvSpPr/>
          <p:nvPr/>
        </p:nvSpPr>
        <p:spPr bwMode="auto">
          <a:xfrm>
            <a:off x="1435100" y="3568700"/>
            <a:ext cx="927100" cy="2921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BD11FC9-6FFC-41D7-A460-FD6993EF487F}"/>
              </a:ext>
            </a:extLst>
          </p:cNvPr>
          <p:cNvSpPr/>
          <p:nvPr/>
        </p:nvSpPr>
        <p:spPr bwMode="auto">
          <a:xfrm>
            <a:off x="2832099" y="3670300"/>
            <a:ext cx="1972517" cy="3175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Left 13">
            <a:extLst>
              <a:ext uri="{FF2B5EF4-FFF2-40B4-BE49-F238E27FC236}">
                <a16:creationId xmlns:a16="http://schemas.microsoft.com/office/drawing/2014/main" id="{9190753B-06CD-487E-A140-E03D1579DF08}"/>
              </a:ext>
            </a:extLst>
          </p:cNvPr>
          <p:cNvSpPr/>
          <p:nvPr/>
        </p:nvSpPr>
        <p:spPr bwMode="auto">
          <a:xfrm>
            <a:off x="4804617" y="3670300"/>
            <a:ext cx="673100" cy="317500"/>
          </a:xfrm>
          <a:prstGeom prst="lef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0A7DE690-93DE-49B3-B100-BCC2FC6DA95E}"/>
              </a:ext>
            </a:extLst>
          </p:cNvPr>
          <p:cNvGrpSpPr/>
          <p:nvPr/>
        </p:nvGrpSpPr>
        <p:grpSpPr>
          <a:xfrm>
            <a:off x="4959458" y="1832290"/>
            <a:ext cx="6984892" cy="4320538"/>
            <a:chOff x="4959458" y="1832290"/>
            <a:chExt cx="6984892" cy="4320538"/>
          </a:xfrm>
        </p:grpSpPr>
        <p:sp>
          <p:nvSpPr>
            <p:cNvPr id="18" name="Rectangle: Rounded Corners 17">
              <a:extLst>
                <a:ext uri="{FF2B5EF4-FFF2-40B4-BE49-F238E27FC236}">
                  <a16:creationId xmlns:a16="http://schemas.microsoft.com/office/drawing/2014/main" id="{7F1B21EA-27BF-4C20-81C5-12C4E168031D}"/>
                </a:ext>
              </a:extLst>
            </p:cNvPr>
            <p:cNvSpPr/>
            <p:nvPr/>
          </p:nvSpPr>
          <p:spPr bwMode="auto">
            <a:xfrm>
              <a:off x="4959458" y="4386020"/>
              <a:ext cx="6984892" cy="1766808"/>
            </a:xfrm>
            <a:prstGeom prst="roundRect">
              <a:avLst/>
            </a:prstGeom>
            <a:solidFill>
              <a:schemeClr val="tx1"/>
            </a:solidFill>
            <a:ln w="19050">
              <a:solidFill>
                <a:srgbClr val="0070C0"/>
              </a:solidFill>
              <a:headEnd type="none" w="med" len="med"/>
              <a:tailEnd type="none" w="med" len="med"/>
            </a:ln>
            <a:effectLst>
              <a:outerShdw blurRad="50800" dist="254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pic>
          <p:nvPicPr>
            <p:cNvPr id="5" name="Picture 4">
              <a:extLst>
                <a:ext uri="{FF2B5EF4-FFF2-40B4-BE49-F238E27FC236}">
                  <a16:creationId xmlns:a16="http://schemas.microsoft.com/office/drawing/2014/main" id="{55DC901C-4D4F-4B1F-8866-E8164FCE39AE}"/>
                </a:ext>
              </a:extLst>
            </p:cNvPr>
            <p:cNvPicPr>
              <a:picLocks noChangeAspect="1"/>
            </p:cNvPicPr>
            <p:nvPr/>
          </p:nvPicPr>
          <p:blipFill>
            <a:blip r:embed="rId4"/>
            <a:stretch>
              <a:fillRect/>
            </a:stretch>
          </p:blipFill>
          <p:spPr>
            <a:xfrm>
              <a:off x="5140987" y="4530725"/>
              <a:ext cx="6677025" cy="1466850"/>
            </a:xfrm>
            <a:prstGeom prst="rect">
              <a:avLst/>
            </a:prstGeom>
          </p:spPr>
        </p:pic>
        <p:sp>
          <p:nvSpPr>
            <p:cNvPr id="16" name="TextBox 15">
              <a:extLst>
                <a:ext uri="{FF2B5EF4-FFF2-40B4-BE49-F238E27FC236}">
                  <a16:creationId xmlns:a16="http://schemas.microsoft.com/office/drawing/2014/main" id="{49290776-D6F6-4665-8261-E44955730473}"/>
                </a:ext>
              </a:extLst>
            </p:cNvPr>
            <p:cNvSpPr txBox="1"/>
            <p:nvPr/>
          </p:nvSpPr>
          <p:spPr>
            <a:xfrm>
              <a:off x="6422381" y="1832290"/>
              <a:ext cx="5195589" cy="1403461"/>
            </a:xfrm>
            <a:prstGeom prst="rect">
              <a:avLst/>
            </a:prstGeom>
            <a:noFill/>
          </p:spPr>
          <p:txBody>
            <a:bodyPr wrap="none" lIns="182880" tIns="146304" rIns="182880" bIns="146304" rtlCol="0">
              <a:spAutoFit/>
            </a:bodyPr>
            <a:lstStyle/>
            <a:p>
              <a:pPr algn="ctr">
                <a:lnSpc>
                  <a:spcPct val="90000"/>
                </a:lnSpc>
              </a:pPr>
              <a:r>
                <a:rPr lang="en-US" sz="4000" b="1" spc="-102" dirty="0">
                  <a:ln w="3175">
                    <a:noFill/>
                  </a:ln>
                  <a:solidFill>
                    <a:srgbClr val="FF0000"/>
                  </a:solidFill>
                  <a:latin typeface="Segoe UI Light"/>
                  <a:cs typeface="Segoe UI" pitchFamily="34" charset="0"/>
                </a:rPr>
                <a:t>from losing 2 secs each </a:t>
              </a:r>
            </a:p>
            <a:p>
              <a:pPr algn="ctr">
                <a:lnSpc>
                  <a:spcPct val="90000"/>
                </a:lnSpc>
              </a:pPr>
              <a:r>
                <a:rPr lang="en-US" sz="4000" b="1" spc="-102" dirty="0">
                  <a:ln w="3175">
                    <a:noFill/>
                  </a:ln>
                  <a:solidFill>
                    <a:srgbClr val="FF0000"/>
                  </a:solidFill>
                  <a:latin typeface="Segoe UI Light"/>
                  <a:cs typeface="Segoe UI" pitchFamily="34" charset="0"/>
                </a:rPr>
                <a:t>15 min of inactivity</a:t>
              </a:r>
              <a:endParaRPr lang="en-US" sz="4400" b="1" spc="-102" dirty="0">
                <a:ln w="3175">
                  <a:noFill/>
                </a:ln>
                <a:solidFill>
                  <a:srgbClr val="FF0000"/>
                </a:solidFill>
                <a:latin typeface="Segoe UI Light"/>
                <a:cs typeface="Segoe UI" pitchFamily="34" charset="0"/>
              </a:endParaRPr>
            </a:p>
          </p:txBody>
        </p:sp>
        <p:sp>
          <p:nvSpPr>
            <p:cNvPr id="17" name="TextBox 16">
              <a:extLst>
                <a:ext uri="{FF2B5EF4-FFF2-40B4-BE49-F238E27FC236}">
                  <a16:creationId xmlns:a16="http://schemas.microsoft.com/office/drawing/2014/main" id="{6B2031EF-AC2A-4E91-886C-E29A2C6DDE9D}"/>
                </a:ext>
              </a:extLst>
            </p:cNvPr>
            <p:cNvSpPr txBox="1"/>
            <p:nvPr/>
          </p:nvSpPr>
          <p:spPr>
            <a:xfrm>
              <a:off x="6413818" y="3143968"/>
              <a:ext cx="5035481" cy="849463"/>
            </a:xfrm>
            <a:prstGeom prst="rect">
              <a:avLst/>
            </a:prstGeom>
            <a:noFill/>
          </p:spPr>
          <p:txBody>
            <a:bodyPr wrap="none" lIns="182880" tIns="146304" rIns="182880" bIns="146304" rtlCol="0">
              <a:spAutoFit/>
            </a:bodyPr>
            <a:lstStyle/>
            <a:p>
              <a:pPr algn="ctr">
                <a:lnSpc>
                  <a:spcPct val="90000"/>
                </a:lnSpc>
              </a:pPr>
              <a:r>
                <a:rPr lang="en-US" sz="4000" b="1" spc="-102" dirty="0">
                  <a:ln w="3175">
                    <a:noFill/>
                  </a:ln>
                  <a:solidFill>
                    <a:srgbClr val="00B050"/>
                  </a:solidFill>
                  <a:latin typeface="Segoe UI Light"/>
                  <a:cs typeface="Segoe UI" pitchFamily="34" charset="0"/>
                  <a:sym typeface="Wingdings" panose="05000000000000000000" pitchFamily="2" charset="2"/>
                </a:rPr>
                <a:t>to an average of </a:t>
              </a:r>
              <a:r>
                <a:rPr lang="en-US" sz="4000" b="1" spc="-102" dirty="0">
                  <a:ln w="3175">
                    <a:noFill/>
                  </a:ln>
                  <a:solidFill>
                    <a:srgbClr val="00B050"/>
                  </a:solidFill>
                  <a:latin typeface="Segoe UI Light"/>
                  <a:cs typeface="Segoe UI" pitchFamily="34" charset="0"/>
                </a:rPr>
                <a:t>60 </a:t>
              </a:r>
              <a:r>
                <a:rPr lang="en-US" sz="4000" b="1" spc="-102" dirty="0" err="1">
                  <a:ln w="3175">
                    <a:noFill/>
                  </a:ln>
                  <a:solidFill>
                    <a:srgbClr val="00B050"/>
                  </a:solidFill>
                  <a:latin typeface="Segoe UI Light"/>
                  <a:cs typeface="Segoe UI" pitchFamily="34" charset="0"/>
                </a:rPr>
                <a:t>ms</a:t>
              </a:r>
              <a:endParaRPr lang="en-US" sz="4400" b="1" spc="-102" dirty="0">
                <a:ln w="3175">
                  <a:noFill/>
                </a:ln>
                <a:solidFill>
                  <a:srgbClr val="00B050"/>
                </a:solidFill>
                <a:latin typeface="Segoe UI Light"/>
                <a:cs typeface="Segoe UI" pitchFamily="34" charset="0"/>
              </a:endParaRPr>
            </a:p>
          </p:txBody>
        </p:sp>
      </p:grpSp>
      <p:sp>
        <p:nvSpPr>
          <p:cNvPr id="15" name="Rectangle 14">
            <a:extLst>
              <a:ext uri="{FF2B5EF4-FFF2-40B4-BE49-F238E27FC236}">
                <a16:creationId xmlns:a16="http://schemas.microsoft.com/office/drawing/2014/main" id="{585D1AAD-86CC-44B5-946F-0A49389FD5C2}"/>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90232539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061F4F9-8A5F-4082-B15A-B3973AD296A1}"/>
              </a:ext>
            </a:extLst>
          </p:cNvPr>
          <p:cNvSpPr/>
          <p:nvPr/>
        </p:nvSpPr>
        <p:spPr bwMode="auto">
          <a:xfrm>
            <a:off x="6283641" y="2232848"/>
            <a:ext cx="4948931" cy="3013924"/>
          </a:xfrm>
          <a:prstGeom prst="roundRect">
            <a:avLst/>
          </a:prstGeom>
          <a:solidFill>
            <a:schemeClr val="tx1"/>
          </a:solidFill>
          <a:ln w="19050">
            <a:solidFill>
              <a:srgbClr val="0070C0"/>
            </a:solidFill>
            <a:headEnd type="none" w="med" len="med"/>
            <a:tailEnd type="none" w="med" len="med"/>
          </a:ln>
          <a:effectLst>
            <a:outerShdw blurRad="50800" dist="254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rgbClr val="505050"/>
                </a:solidFill>
              </a:rPr>
              <a:t>BizTalk</a:t>
            </a:r>
            <a:r>
              <a:rPr lang="en-US" sz="6000" dirty="0">
                <a:solidFill>
                  <a:srgbClr val="505050"/>
                </a:solidFill>
                <a:latin typeface="Segoe UI Black" panose="020B0A02040204020203" pitchFamily="34" charset="0"/>
                <a:ea typeface="Segoe UI Black" panose="020B0A02040204020203" pitchFamily="34" charset="0"/>
              </a:rPr>
              <a:t> Polling Intervals</a:t>
            </a:r>
            <a:endParaRPr lang="en-US" sz="6000" dirty="0">
              <a:solidFill>
                <a:srgbClr val="505050"/>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sp>
        <p:nvSpPr>
          <p:cNvPr id="19" name="TextBox 18">
            <a:extLst>
              <a:ext uri="{FF2B5EF4-FFF2-40B4-BE49-F238E27FC236}">
                <a16:creationId xmlns:a16="http://schemas.microsoft.com/office/drawing/2014/main" id="{2603A155-6E77-420A-BC4B-0DEF4EAF3792}"/>
              </a:ext>
            </a:extLst>
          </p:cNvPr>
          <p:cNvSpPr txBox="1"/>
          <p:nvPr/>
        </p:nvSpPr>
        <p:spPr>
          <a:xfrm>
            <a:off x="7650039" y="1752601"/>
            <a:ext cx="2137316"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BizTalk Server 2016</a:t>
            </a:r>
          </a:p>
        </p:txBody>
      </p:sp>
      <p:pic>
        <p:nvPicPr>
          <p:cNvPr id="20" name="Picture 19">
            <a:extLst>
              <a:ext uri="{FF2B5EF4-FFF2-40B4-BE49-F238E27FC236}">
                <a16:creationId xmlns:a16="http://schemas.microsoft.com/office/drawing/2014/main" id="{192A1C3C-C2FF-4425-848E-2DE2AC65E09C}"/>
              </a:ext>
            </a:extLst>
          </p:cNvPr>
          <p:cNvPicPr>
            <a:picLocks noChangeAspect="1"/>
          </p:cNvPicPr>
          <p:nvPr/>
        </p:nvPicPr>
        <p:blipFill>
          <a:blip r:embed="rId4"/>
          <a:stretch>
            <a:fillRect/>
          </a:stretch>
        </p:blipFill>
        <p:spPr>
          <a:xfrm>
            <a:off x="6953303" y="3409192"/>
            <a:ext cx="972949" cy="641953"/>
          </a:xfrm>
          <a:prstGeom prst="rect">
            <a:avLst/>
          </a:prstGeom>
        </p:spPr>
      </p:pic>
      <p:pic>
        <p:nvPicPr>
          <p:cNvPr id="21" name="Picture 20">
            <a:extLst>
              <a:ext uri="{FF2B5EF4-FFF2-40B4-BE49-F238E27FC236}">
                <a16:creationId xmlns:a16="http://schemas.microsoft.com/office/drawing/2014/main" id="{BF2D9BD2-91F3-4AB1-AACD-4E0955EB7EB9}"/>
              </a:ext>
            </a:extLst>
          </p:cNvPr>
          <p:cNvPicPr>
            <a:picLocks noChangeAspect="1"/>
          </p:cNvPicPr>
          <p:nvPr/>
        </p:nvPicPr>
        <p:blipFill>
          <a:blip r:embed="rId4"/>
          <a:stretch>
            <a:fillRect/>
          </a:stretch>
        </p:blipFill>
        <p:spPr>
          <a:xfrm>
            <a:off x="7581342" y="4023737"/>
            <a:ext cx="972949" cy="641953"/>
          </a:xfrm>
          <a:prstGeom prst="rect">
            <a:avLst/>
          </a:prstGeom>
        </p:spPr>
      </p:pic>
      <p:pic>
        <p:nvPicPr>
          <p:cNvPr id="22" name="Picture 21">
            <a:extLst>
              <a:ext uri="{FF2B5EF4-FFF2-40B4-BE49-F238E27FC236}">
                <a16:creationId xmlns:a16="http://schemas.microsoft.com/office/drawing/2014/main" id="{87E48312-A65F-427B-AF37-C30E81AE4407}"/>
              </a:ext>
            </a:extLst>
          </p:cNvPr>
          <p:cNvPicPr>
            <a:picLocks noChangeAspect="1"/>
          </p:cNvPicPr>
          <p:nvPr/>
        </p:nvPicPr>
        <p:blipFill>
          <a:blip r:embed="rId4"/>
          <a:stretch>
            <a:fillRect/>
          </a:stretch>
        </p:blipFill>
        <p:spPr>
          <a:xfrm>
            <a:off x="9484521" y="2721099"/>
            <a:ext cx="972949" cy="641953"/>
          </a:xfrm>
          <a:prstGeom prst="rect">
            <a:avLst/>
          </a:prstGeom>
        </p:spPr>
      </p:pic>
      <p:pic>
        <p:nvPicPr>
          <p:cNvPr id="23" name="Picture 22">
            <a:extLst>
              <a:ext uri="{FF2B5EF4-FFF2-40B4-BE49-F238E27FC236}">
                <a16:creationId xmlns:a16="http://schemas.microsoft.com/office/drawing/2014/main" id="{C0A1F28F-CEDD-4F8C-AEE9-D92C5772B6C8}"/>
              </a:ext>
            </a:extLst>
          </p:cNvPr>
          <p:cNvPicPr>
            <a:picLocks noChangeAspect="1"/>
          </p:cNvPicPr>
          <p:nvPr/>
        </p:nvPicPr>
        <p:blipFill>
          <a:blip r:embed="rId4"/>
          <a:stretch>
            <a:fillRect/>
          </a:stretch>
        </p:blipFill>
        <p:spPr>
          <a:xfrm>
            <a:off x="9515241" y="3509264"/>
            <a:ext cx="972949" cy="641953"/>
          </a:xfrm>
          <a:prstGeom prst="rect">
            <a:avLst/>
          </a:prstGeom>
        </p:spPr>
      </p:pic>
      <p:pic>
        <p:nvPicPr>
          <p:cNvPr id="24" name="Picture 23">
            <a:extLst>
              <a:ext uri="{FF2B5EF4-FFF2-40B4-BE49-F238E27FC236}">
                <a16:creationId xmlns:a16="http://schemas.microsoft.com/office/drawing/2014/main" id="{F2E67291-0D4A-4D22-8F01-AABCD65EB5DC}"/>
              </a:ext>
            </a:extLst>
          </p:cNvPr>
          <p:cNvPicPr>
            <a:picLocks noChangeAspect="1"/>
          </p:cNvPicPr>
          <p:nvPr/>
        </p:nvPicPr>
        <p:blipFill>
          <a:blip r:embed="rId4"/>
          <a:stretch>
            <a:fillRect/>
          </a:stretch>
        </p:blipFill>
        <p:spPr>
          <a:xfrm>
            <a:off x="9534291" y="4283182"/>
            <a:ext cx="972949" cy="641953"/>
          </a:xfrm>
          <a:prstGeom prst="rect">
            <a:avLst/>
          </a:prstGeom>
        </p:spPr>
      </p:pic>
      <p:pic>
        <p:nvPicPr>
          <p:cNvPr id="25" name="Picture 24">
            <a:extLst>
              <a:ext uri="{FF2B5EF4-FFF2-40B4-BE49-F238E27FC236}">
                <a16:creationId xmlns:a16="http://schemas.microsoft.com/office/drawing/2014/main" id="{43A96E13-9204-4EEC-89AC-79B33BD4E915}"/>
              </a:ext>
            </a:extLst>
          </p:cNvPr>
          <p:cNvPicPr>
            <a:picLocks noChangeAspect="1"/>
          </p:cNvPicPr>
          <p:nvPr/>
        </p:nvPicPr>
        <p:blipFill>
          <a:blip r:embed="rId5"/>
          <a:stretch>
            <a:fillRect/>
          </a:stretch>
        </p:blipFill>
        <p:spPr>
          <a:xfrm>
            <a:off x="9364503" y="2906118"/>
            <a:ext cx="505121" cy="452373"/>
          </a:xfrm>
          <a:prstGeom prst="rect">
            <a:avLst/>
          </a:prstGeom>
        </p:spPr>
      </p:pic>
      <p:pic>
        <p:nvPicPr>
          <p:cNvPr id="26" name="Picture 25">
            <a:extLst>
              <a:ext uri="{FF2B5EF4-FFF2-40B4-BE49-F238E27FC236}">
                <a16:creationId xmlns:a16="http://schemas.microsoft.com/office/drawing/2014/main" id="{5EAC5E37-188B-47DF-A298-26185CE6110F}"/>
              </a:ext>
            </a:extLst>
          </p:cNvPr>
          <p:cNvPicPr>
            <a:picLocks noChangeAspect="1"/>
          </p:cNvPicPr>
          <p:nvPr/>
        </p:nvPicPr>
        <p:blipFill>
          <a:blip r:embed="rId5"/>
          <a:stretch>
            <a:fillRect/>
          </a:stretch>
        </p:blipFill>
        <p:spPr>
          <a:xfrm>
            <a:off x="9385590" y="3730169"/>
            <a:ext cx="505121" cy="452373"/>
          </a:xfrm>
          <a:prstGeom prst="rect">
            <a:avLst/>
          </a:prstGeom>
        </p:spPr>
      </p:pic>
      <p:pic>
        <p:nvPicPr>
          <p:cNvPr id="27" name="Picture 26">
            <a:extLst>
              <a:ext uri="{FF2B5EF4-FFF2-40B4-BE49-F238E27FC236}">
                <a16:creationId xmlns:a16="http://schemas.microsoft.com/office/drawing/2014/main" id="{0D4C47DB-F098-4AB8-A9F7-7CB0C9EDD68A}"/>
              </a:ext>
            </a:extLst>
          </p:cNvPr>
          <p:cNvPicPr>
            <a:picLocks noChangeAspect="1"/>
          </p:cNvPicPr>
          <p:nvPr/>
        </p:nvPicPr>
        <p:blipFill>
          <a:blip r:embed="rId5"/>
          <a:stretch>
            <a:fillRect/>
          </a:stretch>
        </p:blipFill>
        <p:spPr>
          <a:xfrm>
            <a:off x="9412133" y="4486206"/>
            <a:ext cx="505121" cy="452373"/>
          </a:xfrm>
          <a:prstGeom prst="rect">
            <a:avLst/>
          </a:prstGeom>
        </p:spPr>
      </p:pic>
      <p:pic>
        <p:nvPicPr>
          <p:cNvPr id="28" name="Picture 27">
            <a:extLst>
              <a:ext uri="{FF2B5EF4-FFF2-40B4-BE49-F238E27FC236}">
                <a16:creationId xmlns:a16="http://schemas.microsoft.com/office/drawing/2014/main" id="{DD851638-D0EA-4562-BDEA-CE36DDDC92F7}"/>
              </a:ext>
            </a:extLst>
          </p:cNvPr>
          <p:cNvPicPr>
            <a:picLocks noChangeAspect="1"/>
          </p:cNvPicPr>
          <p:nvPr/>
        </p:nvPicPr>
        <p:blipFill>
          <a:blip r:embed="rId5"/>
          <a:stretch>
            <a:fillRect/>
          </a:stretch>
        </p:blipFill>
        <p:spPr>
          <a:xfrm>
            <a:off x="6845055" y="3609981"/>
            <a:ext cx="505121" cy="452373"/>
          </a:xfrm>
          <a:prstGeom prst="rect">
            <a:avLst/>
          </a:prstGeom>
        </p:spPr>
      </p:pic>
      <p:cxnSp>
        <p:nvCxnSpPr>
          <p:cNvPr id="29" name="Straight Arrow Connector 61">
            <a:extLst>
              <a:ext uri="{FF2B5EF4-FFF2-40B4-BE49-F238E27FC236}">
                <a16:creationId xmlns:a16="http://schemas.microsoft.com/office/drawing/2014/main" id="{2FD39295-5993-45E0-BD25-84318F5A3652}"/>
              </a:ext>
            </a:extLst>
          </p:cNvPr>
          <p:cNvCxnSpPr>
            <a:cxnSpLocks/>
            <a:stCxn id="28" idx="2"/>
          </p:cNvCxnSpPr>
          <p:nvPr/>
        </p:nvCxnSpPr>
        <p:spPr>
          <a:xfrm rot="16200000" flipH="1">
            <a:off x="7218544" y="3941426"/>
            <a:ext cx="445774" cy="687630"/>
          </a:xfrm>
          <a:prstGeom prst="bentConnector2">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61">
            <a:extLst>
              <a:ext uri="{FF2B5EF4-FFF2-40B4-BE49-F238E27FC236}">
                <a16:creationId xmlns:a16="http://schemas.microsoft.com/office/drawing/2014/main" id="{26FF63EB-AB90-4652-B154-A97974BCEDDE}"/>
              </a:ext>
            </a:extLst>
          </p:cNvPr>
          <p:cNvCxnSpPr>
            <a:cxnSpLocks/>
            <a:stCxn id="21" idx="3"/>
            <a:endCxn id="25" idx="1"/>
          </p:cNvCxnSpPr>
          <p:nvPr/>
        </p:nvCxnSpPr>
        <p:spPr>
          <a:xfrm flipV="1">
            <a:off x="8554291" y="3132305"/>
            <a:ext cx="810212" cy="1212409"/>
          </a:xfrm>
          <a:prstGeom prst="bentConnector3">
            <a:avLst>
              <a:gd name="adj1" fmla="val 50000"/>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61">
            <a:extLst>
              <a:ext uri="{FF2B5EF4-FFF2-40B4-BE49-F238E27FC236}">
                <a16:creationId xmlns:a16="http://schemas.microsoft.com/office/drawing/2014/main" id="{C47F1512-E354-42ED-9307-22F246E38CC2}"/>
              </a:ext>
            </a:extLst>
          </p:cNvPr>
          <p:cNvCxnSpPr>
            <a:cxnSpLocks/>
            <a:stCxn id="21" idx="3"/>
            <a:endCxn id="26" idx="1"/>
          </p:cNvCxnSpPr>
          <p:nvPr/>
        </p:nvCxnSpPr>
        <p:spPr>
          <a:xfrm flipV="1">
            <a:off x="8554291" y="3956356"/>
            <a:ext cx="831299" cy="388358"/>
          </a:xfrm>
          <a:prstGeom prst="bentConnector3">
            <a:avLst>
              <a:gd name="adj1" fmla="val 48568"/>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61">
            <a:extLst>
              <a:ext uri="{FF2B5EF4-FFF2-40B4-BE49-F238E27FC236}">
                <a16:creationId xmlns:a16="http://schemas.microsoft.com/office/drawing/2014/main" id="{CBFD647F-79A5-4272-A9AE-26976313B42B}"/>
              </a:ext>
            </a:extLst>
          </p:cNvPr>
          <p:cNvCxnSpPr>
            <a:cxnSpLocks/>
            <a:stCxn id="21" idx="3"/>
            <a:endCxn id="27" idx="1"/>
          </p:cNvCxnSpPr>
          <p:nvPr/>
        </p:nvCxnSpPr>
        <p:spPr>
          <a:xfrm>
            <a:off x="8554291" y="4344714"/>
            <a:ext cx="857842" cy="367679"/>
          </a:xfrm>
          <a:prstGeom prst="bentConnector3">
            <a:avLst>
              <a:gd name="adj1" fmla="val 47225"/>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F7DAFE08-28DA-43DB-96FE-50215414FB5B}"/>
              </a:ext>
            </a:extLst>
          </p:cNvPr>
          <p:cNvSpPr txBox="1"/>
          <p:nvPr/>
        </p:nvSpPr>
        <p:spPr>
          <a:xfrm>
            <a:off x="9189315" y="2179131"/>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ATOMIC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4" name="TextBox 33">
            <a:extLst>
              <a:ext uri="{FF2B5EF4-FFF2-40B4-BE49-F238E27FC236}">
                <a16:creationId xmlns:a16="http://schemas.microsoft.com/office/drawing/2014/main" id="{C4CC5306-0D4B-4F0F-B03F-28212D1ADC2E}"/>
              </a:ext>
            </a:extLst>
          </p:cNvPr>
          <p:cNvSpPr txBox="1"/>
          <p:nvPr/>
        </p:nvSpPr>
        <p:spPr>
          <a:xfrm>
            <a:off x="6780814" y="2877286"/>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COMPOSIT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grpSp>
        <p:nvGrpSpPr>
          <p:cNvPr id="14" name="Group 13">
            <a:extLst>
              <a:ext uri="{FF2B5EF4-FFF2-40B4-BE49-F238E27FC236}">
                <a16:creationId xmlns:a16="http://schemas.microsoft.com/office/drawing/2014/main" id="{218F921E-C3C6-4139-B338-908686F3FC9F}"/>
              </a:ext>
            </a:extLst>
          </p:cNvPr>
          <p:cNvGrpSpPr/>
          <p:nvPr/>
        </p:nvGrpSpPr>
        <p:grpSpPr>
          <a:xfrm>
            <a:off x="542824" y="1578987"/>
            <a:ext cx="5872617" cy="4889500"/>
            <a:chOff x="542824" y="1578987"/>
            <a:chExt cx="5872617" cy="4889500"/>
          </a:xfrm>
        </p:grpSpPr>
        <p:pic>
          <p:nvPicPr>
            <p:cNvPr id="2" name="Picture 1">
              <a:extLst>
                <a:ext uri="{FF2B5EF4-FFF2-40B4-BE49-F238E27FC236}">
                  <a16:creationId xmlns:a16="http://schemas.microsoft.com/office/drawing/2014/main" id="{8AFE4731-495C-478B-BBC4-A3C2D1A13BB0}"/>
                </a:ext>
              </a:extLst>
            </p:cNvPr>
            <p:cNvPicPr>
              <a:picLocks noChangeAspect="1"/>
            </p:cNvPicPr>
            <p:nvPr/>
          </p:nvPicPr>
          <p:blipFill>
            <a:blip r:embed="rId6"/>
            <a:stretch>
              <a:fillRect/>
            </a:stretch>
          </p:blipFill>
          <p:spPr>
            <a:xfrm>
              <a:off x="542824" y="1578987"/>
              <a:ext cx="5208233" cy="4889500"/>
            </a:xfrm>
            <a:prstGeom prst="rect">
              <a:avLst/>
            </a:prstGeom>
            <a:solidFill>
              <a:schemeClr val="tx1"/>
            </a:solidFill>
            <a:ln w="19050">
              <a:solidFill>
                <a:srgbClr val="0070C0"/>
              </a:solidFill>
              <a:headEnd type="none" w="med" len="med"/>
              <a:tailEnd type="none" w="med" len="med"/>
            </a:ln>
            <a:effectLst>
              <a:outerShdw blurRad="50800" dist="254000" dir="2700000" algn="tl" rotWithShape="0">
                <a:prstClr val="black">
                  <a:alpha val="20000"/>
                </a:prstClr>
              </a:outerShdw>
            </a:effectLst>
          </p:spPr>
        </p:pic>
        <p:sp>
          <p:nvSpPr>
            <p:cNvPr id="4" name="Freeform: Shape 3">
              <a:extLst>
                <a:ext uri="{FF2B5EF4-FFF2-40B4-BE49-F238E27FC236}">
                  <a16:creationId xmlns:a16="http://schemas.microsoft.com/office/drawing/2014/main" id="{4EC81FD9-FA85-4B30-B3DF-35B2259D0C44}"/>
                </a:ext>
              </a:extLst>
            </p:cNvPr>
            <p:cNvSpPr/>
            <p:nvPr/>
          </p:nvSpPr>
          <p:spPr bwMode="auto">
            <a:xfrm>
              <a:off x="2004060" y="4891088"/>
              <a:ext cx="4279582" cy="980122"/>
            </a:xfrm>
            <a:custGeom>
              <a:avLst/>
              <a:gdLst>
                <a:gd name="connsiteX0" fmla="*/ 0 w 4351020"/>
                <a:gd name="connsiteY0" fmla="*/ 15240 h 289560"/>
                <a:gd name="connsiteX1" fmla="*/ 83820 w 4351020"/>
                <a:gd name="connsiteY1" fmla="*/ 289560 h 289560"/>
                <a:gd name="connsiteX2" fmla="*/ 4351020 w 4351020"/>
                <a:gd name="connsiteY2" fmla="*/ 220980 h 289560"/>
                <a:gd name="connsiteX3" fmla="*/ 464820 w 4351020"/>
                <a:gd name="connsiteY3" fmla="*/ 0 h 289560"/>
                <a:gd name="connsiteX4" fmla="*/ 0 w 4351020"/>
                <a:gd name="connsiteY4" fmla="*/ 15240 h 289560"/>
                <a:gd name="connsiteX0" fmla="*/ 0 w 4351020"/>
                <a:gd name="connsiteY0" fmla="*/ 0 h 274320"/>
                <a:gd name="connsiteX1" fmla="*/ 83820 w 4351020"/>
                <a:gd name="connsiteY1" fmla="*/ 274320 h 274320"/>
                <a:gd name="connsiteX2" fmla="*/ 4351020 w 4351020"/>
                <a:gd name="connsiteY2" fmla="*/ 205740 h 274320"/>
                <a:gd name="connsiteX3" fmla="*/ 502920 w 4351020"/>
                <a:gd name="connsiteY3" fmla="*/ 8573 h 274320"/>
                <a:gd name="connsiteX4" fmla="*/ 0 w 4351020"/>
                <a:gd name="connsiteY4" fmla="*/ 0 h 274320"/>
                <a:gd name="connsiteX0" fmla="*/ 0 w 4351020"/>
                <a:gd name="connsiteY0" fmla="*/ 952 h 275272"/>
                <a:gd name="connsiteX1" fmla="*/ 83820 w 4351020"/>
                <a:gd name="connsiteY1" fmla="*/ 275272 h 275272"/>
                <a:gd name="connsiteX2" fmla="*/ 4351020 w 4351020"/>
                <a:gd name="connsiteY2" fmla="*/ 206692 h 275272"/>
                <a:gd name="connsiteX3" fmla="*/ 493395 w 4351020"/>
                <a:gd name="connsiteY3" fmla="*/ 0 h 275272"/>
                <a:gd name="connsiteX4" fmla="*/ 0 w 4351020"/>
                <a:gd name="connsiteY4" fmla="*/ 952 h 275272"/>
                <a:gd name="connsiteX0" fmla="*/ 0 w 4279582"/>
                <a:gd name="connsiteY0" fmla="*/ 952 h 275272"/>
                <a:gd name="connsiteX1" fmla="*/ 83820 w 4279582"/>
                <a:gd name="connsiteY1" fmla="*/ 275272 h 275272"/>
                <a:gd name="connsiteX2" fmla="*/ 4279582 w 4279582"/>
                <a:gd name="connsiteY2" fmla="*/ 144780 h 275272"/>
                <a:gd name="connsiteX3" fmla="*/ 493395 w 4279582"/>
                <a:gd name="connsiteY3" fmla="*/ 0 h 275272"/>
                <a:gd name="connsiteX4" fmla="*/ 0 w 4279582"/>
                <a:gd name="connsiteY4" fmla="*/ 952 h 275272"/>
                <a:gd name="connsiteX0" fmla="*/ 0 w 4279582"/>
                <a:gd name="connsiteY0" fmla="*/ 952 h 980122"/>
                <a:gd name="connsiteX1" fmla="*/ 88582 w 4279582"/>
                <a:gd name="connsiteY1" fmla="*/ 980122 h 980122"/>
                <a:gd name="connsiteX2" fmla="*/ 4279582 w 4279582"/>
                <a:gd name="connsiteY2" fmla="*/ 144780 h 980122"/>
                <a:gd name="connsiteX3" fmla="*/ 493395 w 4279582"/>
                <a:gd name="connsiteY3" fmla="*/ 0 h 980122"/>
                <a:gd name="connsiteX4" fmla="*/ 0 w 4279582"/>
                <a:gd name="connsiteY4" fmla="*/ 952 h 980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9582" h="980122">
                  <a:moveTo>
                    <a:pt x="0" y="952"/>
                  </a:moveTo>
                  <a:lnTo>
                    <a:pt x="88582" y="980122"/>
                  </a:lnTo>
                  <a:lnTo>
                    <a:pt x="4279582" y="144780"/>
                  </a:lnTo>
                  <a:lnTo>
                    <a:pt x="493395" y="0"/>
                  </a:lnTo>
                  <a:lnTo>
                    <a:pt x="0" y="95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131D311-4F9E-4CA9-A1DC-C373A244A647}"/>
                </a:ext>
              </a:extLst>
            </p:cNvPr>
            <p:cNvSpPr/>
            <p:nvPr/>
          </p:nvSpPr>
          <p:spPr bwMode="auto">
            <a:xfrm>
              <a:off x="2095500" y="5044440"/>
              <a:ext cx="4319941" cy="906780"/>
            </a:xfrm>
            <a:prstGeom prst="roundRect">
              <a:avLst/>
            </a:prstGeom>
            <a:solidFill>
              <a:schemeClr val="tx1"/>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0D2C7CB4-89CE-42D3-89A3-7373E45B13C9}"/>
                </a:ext>
              </a:extLst>
            </p:cNvPr>
            <p:cNvPicPr>
              <a:picLocks noChangeAspect="1"/>
            </p:cNvPicPr>
            <p:nvPr/>
          </p:nvPicPr>
          <p:blipFill>
            <a:blip r:embed="rId7"/>
            <a:stretch>
              <a:fillRect/>
            </a:stretch>
          </p:blipFill>
          <p:spPr>
            <a:xfrm>
              <a:off x="2294266" y="5105400"/>
              <a:ext cx="3934374" cy="752580"/>
            </a:xfrm>
            <a:prstGeom prst="rect">
              <a:avLst/>
            </a:prstGeom>
          </p:spPr>
        </p:pic>
        <p:sp>
          <p:nvSpPr>
            <p:cNvPr id="48" name="Rectangle 47">
              <a:extLst>
                <a:ext uri="{FF2B5EF4-FFF2-40B4-BE49-F238E27FC236}">
                  <a16:creationId xmlns:a16="http://schemas.microsoft.com/office/drawing/2014/main" id="{FF4A5855-0B18-4B06-BAC6-E26838F13203}"/>
                </a:ext>
              </a:extLst>
            </p:cNvPr>
            <p:cNvSpPr/>
            <p:nvPr/>
          </p:nvSpPr>
          <p:spPr bwMode="auto">
            <a:xfrm>
              <a:off x="4764799" y="5321560"/>
              <a:ext cx="1463842" cy="4648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577AB0EA-06AF-432B-8E68-023710F20B7B}"/>
              </a:ext>
            </a:extLst>
          </p:cNvPr>
          <p:cNvSpPr txBox="1"/>
          <p:nvPr/>
        </p:nvSpPr>
        <p:spPr>
          <a:xfrm>
            <a:off x="6178303" y="3507676"/>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50" name="TextBox 49">
            <a:extLst>
              <a:ext uri="{FF2B5EF4-FFF2-40B4-BE49-F238E27FC236}">
                <a16:creationId xmlns:a16="http://schemas.microsoft.com/office/drawing/2014/main" id="{6FB626E9-546B-477A-BFDC-0FBA9A46D772}"/>
              </a:ext>
            </a:extLst>
          </p:cNvPr>
          <p:cNvSpPr txBox="1"/>
          <p:nvPr/>
        </p:nvSpPr>
        <p:spPr>
          <a:xfrm>
            <a:off x="7061090" y="4044222"/>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51" name="TextBox 50">
            <a:extLst>
              <a:ext uri="{FF2B5EF4-FFF2-40B4-BE49-F238E27FC236}">
                <a16:creationId xmlns:a16="http://schemas.microsoft.com/office/drawing/2014/main" id="{B178F596-E801-4A8E-A681-2B3002744DA1}"/>
              </a:ext>
            </a:extLst>
          </p:cNvPr>
          <p:cNvSpPr txBox="1"/>
          <p:nvPr/>
        </p:nvSpPr>
        <p:spPr>
          <a:xfrm>
            <a:off x="8631323" y="2701774"/>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52" name="TextBox 51">
            <a:extLst>
              <a:ext uri="{FF2B5EF4-FFF2-40B4-BE49-F238E27FC236}">
                <a16:creationId xmlns:a16="http://schemas.microsoft.com/office/drawing/2014/main" id="{26877CF1-1169-42D0-A5C8-F96976E13EA8}"/>
              </a:ext>
            </a:extLst>
          </p:cNvPr>
          <p:cNvSpPr txBox="1"/>
          <p:nvPr/>
        </p:nvSpPr>
        <p:spPr>
          <a:xfrm>
            <a:off x="8826854" y="3905669"/>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53" name="TextBox 52">
            <a:extLst>
              <a:ext uri="{FF2B5EF4-FFF2-40B4-BE49-F238E27FC236}">
                <a16:creationId xmlns:a16="http://schemas.microsoft.com/office/drawing/2014/main" id="{B5379439-78FD-4901-B286-C134BA9D994E}"/>
              </a:ext>
            </a:extLst>
          </p:cNvPr>
          <p:cNvSpPr txBox="1"/>
          <p:nvPr/>
        </p:nvSpPr>
        <p:spPr>
          <a:xfrm>
            <a:off x="8685285" y="4611386"/>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54" name="TextBox 53">
            <a:extLst>
              <a:ext uri="{FF2B5EF4-FFF2-40B4-BE49-F238E27FC236}">
                <a16:creationId xmlns:a16="http://schemas.microsoft.com/office/drawing/2014/main" id="{FC564067-D68C-4BA7-B7AE-A00641C20015}"/>
              </a:ext>
            </a:extLst>
          </p:cNvPr>
          <p:cNvSpPr txBox="1"/>
          <p:nvPr/>
        </p:nvSpPr>
        <p:spPr>
          <a:xfrm>
            <a:off x="8177873" y="4275531"/>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cxnSp>
        <p:nvCxnSpPr>
          <p:cNvPr id="56" name="Straight Arrow Connector 61">
            <a:extLst>
              <a:ext uri="{FF2B5EF4-FFF2-40B4-BE49-F238E27FC236}">
                <a16:creationId xmlns:a16="http://schemas.microsoft.com/office/drawing/2014/main" id="{4E11A198-71D6-482E-B7D4-5CA9F13E02DD}"/>
              </a:ext>
            </a:extLst>
          </p:cNvPr>
          <p:cNvCxnSpPr>
            <a:cxnSpLocks/>
          </p:cNvCxnSpPr>
          <p:nvPr/>
        </p:nvCxnSpPr>
        <p:spPr>
          <a:xfrm>
            <a:off x="10507242" y="3025876"/>
            <a:ext cx="1164196" cy="13719"/>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61">
            <a:extLst>
              <a:ext uri="{FF2B5EF4-FFF2-40B4-BE49-F238E27FC236}">
                <a16:creationId xmlns:a16="http://schemas.microsoft.com/office/drawing/2014/main" id="{3881CB77-5317-4545-9039-90DA5F542671}"/>
              </a:ext>
            </a:extLst>
          </p:cNvPr>
          <p:cNvCxnSpPr>
            <a:cxnSpLocks/>
          </p:cNvCxnSpPr>
          <p:nvPr/>
        </p:nvCxnSpPr>
        <p:spPr>
          <a:xfrm>
            <a:off x="10507242" y="3753488"/>
            <a:ext cx="1164196" cy="13719"/>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61">
            <a:extLst>
              <a:ext uri="{FF2B5EF4-FFF2-40B4-BE49-F238E27FC236}">
                <a16:creationId xmlns:a16="http://schemas.microsoft.com/office/drawing/2014/main" id="{F7A22E1E-1383-4D6E-9EED-4D318DE35938}"/>
              </a:ext>
            </a:extLst>
          </p:cNvPr>
          <p:cNvCxnSpPr>
            <a:cxnSpLocks/>
          </p:cNvCxnSpPr>
          <p:nvPr/>
        </p:nvCxnSpPr>
        <p:spPr>
          <a:xfrm>
            <a:off x="10543951" y="4520213"/>
            <a:ext cx="1164196" cy="13719"/>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61">
            <a:extLst>
              <a:ext uri="{FF2B5EF4-FFF2-40B4-BE49-F238E27FC236}">
                <a16:creationId xmlns:a16="http://schemas.microsoft.com/office/drawing/2014/main" id="{89E3DC29-42F2-4CFF-B723-66B5092977F0}"/>
              </a:ext>
            </a:extLst>
          </p:cNvPr>
          <p:cNvCxnSpPr>
            <a:cxnSpLocks/>
          </p:cNvCxnSpPr>
          <p:nvPr/>
        </p:nvCxnSpPr>
        <p:spPr>
          <a:xfrm flipH="1">
            <a:off x="10619509" y="4341417"/>
            <a:ext cx="1051929" cy="3296"/>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1">
            <a:extLst>
              <a:ext uri="{FF2B5EF4-FFF2-40B4-BE49-F238E27FC236}">
                <a16:creationId xmlns:a16="http://schemas.microsoft.com/office/drawing/2014/main" id="{8DAADEEC-0ED7-4318-85C6-F665D37D0906}"/>
              </a:ext>
            </a:extLst>
          </p:cNvPr>
          <p:cNvCxnSpPr>
            <a:cxnSpLocks/>
          </p:cNvCxnSpPr>
          <p:nvPr/>
        </p:nvCxnSpPr>
        <p:spPr>
          <a:xfrm flipH="1">
            <a:off x="10594713" y="3574692"/>
            <a:ext cx="1051929" cy="3296"/>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1">
            <a:extLst>
              <a:ext uri="{FF2B5EF4-FFF2-40B4-BE49-F238E27FC236}">
                <a16:creationId xmlns:a16="http://schemas.microsoft.com/office/drawing/2014/main" id="{1F139747-5772-42E6-A97D-BFDA9DDFFEF9}"/>
              </a:ext>
            </a:extLst>
          </p:cNvPr>
          <p:cNvCxnSpPr>
            <a:cxnSpLocks/>
          </p:cNvCxnSpPr>
          <p:nvPr/>
        </p:nvCxnSpPr>
        <p:spPr>
          <a:xfrm flipH="1">
            <a:off x="10548803" y="2847080"/>
            <a:ext cx="1051929" cy="3296"/>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B93A0C97-8181-44DE-9E7D-8603884ACA41}"/>
              </a:ext>
            </a:extLst>
          </p:cNvPr>
          <p:cNvSpPr txBox="1"/>
          <p:nvPr/>
        </p:nvSpPr>
        <p:spPr>
          <a:xfrm>
            <a:off x="11089340" y="2448102"/>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67" name="TextBox 66">
            <a:extLst>
              <a:ext uri="{FF2B5EF4-FFF2-40B4-BE49-F238E27FC236}">
                <a16:creationId xmlns:a16="http://schemas.microsoft.com/office/drawing/2014/main" id="{3FEE6037-AD5D-41B0-9B3A-FE7A0DF98A69}"/>
              </a:ext>
            </a:extLst>
          </p:cNvPr>
          <p:cNvSpPr txBox="1"/>
          <p:nvPr/>
        </p:nvSpPr>
        <p:spPr>
          <a:xfrm>
            <a:off x="10569022" y="2937467"/>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69" name="TextBox 68">
            <a:extLst>
              <a:ext uri="{FF2B5EF4-FFF2-40B4-BE49-F238E27FC236}">
                <a16:creationId xmlns:a16="http://schemas.microsoft.com/office/drawing/2014/main" id="{469C792F-C918-44C6-979F-7CED17D17393}"/>
              </a:ext>
            </a:extLst>
          </p:cNvPr>
          <p:cNvSpPr txBox="1"/>
          <p:nvPr/>
        </p:nvSpPr>
        <p:spPr>
          <a:xfrm>
            <a:off x="11090680" y="3186486"/>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70" name="TextBox 69">
            <a:extLst>
              <a:ext uri="{FF2B5EF4-FFF2-40B4-BE49-F238E27FC236}">
                <a16:creationId xmlns:a16="http://schemas.microsoft.com/office/drawing/2014/main" id="{1A8A5807-3F78-41E7-B34E-777C35CF8FA9}"/>
              </a:ext>
            </a:extLst>
          </p:cNvPr>
          <p:cNvSpPr txBox="1"/>
          <p:nvPr/>
        </p:nvSpPr>
        <p:spPr>
          <a:xfrm>
            <a:off x="10447245" y="3634286"/>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72" name="TextBox 71">
            <a:extLst>
              <a:ext uri="{FF2B5EF4-FFF2-40B4-BE49-F238E27FC236}">
                <a16:creationId xmlns:a16="http://schemas.microsoft.com/office/drawing/2014/main" id="{048E765E-8CEA-45FE-8CAB-5A1AF1E52481}"/>
              </a:ext>
            </a:extLst>
          </p:cNvPr>
          <p:cNvSpPr txBox="1"/>
          <p:nvPr/>
        </p:nvSpPr>
        <p:spPr>
          <a:xfrm>
            <a:off x="11100856" y="3892752"/>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73" name="TextBox 72">
            <a:extLst>
              <a:ext uri="{FF2B5EF4-FFF2-40B4-BE49-F238E27FC236}">
                <a16:creationId xmlns:a16="http://schemas.microsoft.com/office/drawing/2014/main" id="{944627E9-B19B-4713-91E0-5C1755858BFD}"/>
              </a:ext>
            </a:extLst>
          </p:cNvPr>
          <p:cNvSpPr txBox="1"/>
          <p:nvPr/>
        </p:nvSpPr>
        <p:spPr>
          <a:xfrm>
            <a:off x="10519055" y="4451880"/>
            <a:ext cx="837473"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500 </a:t>
            </a:r>
            <a:r>
              <a:rPr lang="en-US" sz="1400" b="1" spc="-102" dirty="0" err="1">
                <a:ln w="3175">
                  <a:noFill/>
                </a:ln>
                <a:solidFill>
                  <a:srgbClr val="FF0000"/>
                </a:solidFill>
                <a:latin typeface="Segoe UI Light"/>
                <a:cs typeface="Segoe UI" pitchFamily="34" charset="0"/>
                <a:sym typeface="Wingdings" panose="05000000000000000000" pitchFamily="2" charset="2"/>
              </a:rPr>
              <a:t>ms</a:t>
            </a:r>
            <a:endParaRPr lang="en-US" sz="1600" b="1" spc="-102" dirty="0">
              <a:ln w="3175">
                <a:noFill/>
              </a:ln>
              <a:solidFill>
                <a:srgbClr val="FF0000"/>
              </a:solidFill>
              <a:latin typeface="Segoe UI Light"/>
              <a:cs typeface="Segoe UI" pitchFamily="34" charset="0"/>
            </a:endParaRPr>
          </a:p>
        </p:txBody>
      </p:sp>
      <p:sp>
        <p:nvSpPr>
          <p:cNvPr id="45" name="Rectangle 44">
            <a:extLst>
              <a:ext uri="{FF2B5EF4-FFF2-40B4-BE49-F238E27FC236}">
                <a16:creationId xmlns:a16="http://schemas.microsoft.com/office/drawing/2014/main" id="{8D83B4A7-46C8-4B40-AF45-F0924DC23B62}"/>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767291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00" fill="hold"/>
                                        <p:tgtEl>
                                          <p:spTgt spid="14"/>
                                        </p:tgtEl>
                                        <p:attrNameLst>
                                          <p:attrName>ppt_x</p:attrName>
                                        </p:attrNameLst>
                                      </p:cBhvr>
                                      <p:tavLst>
                                        <p:tav tm="0">
                                          <p:val>
                                            <p:strVal val="#ppt_x"/>
                                          </p:val>
                                        </p:tav>
                                        <p:tav tm="100000">
                                          <p:val>
                                            <p:strVal val="#ppt_x"/>
                                          </p:val>
                                        </p:tav>
                                      </p:tavLst>
                                    </p:anim>
                                    <p:anim calcmode="lin" valueType="num">
                                      <p:cBhvr additive="base">
                                        <p:cTn id="8" dur="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6A3716-779A-4309-A5C5-570EF1BF3647}"/>
              </a:ext>
            </a:extLst>
          </p:cNvPr>
          <p:cNvPicPr>
            <a:picLocks noChangeAspect="1"/>
          </p:cNvPicPr>
          <p:nvPr/>
        </p:nvPicPr>
        <p:blipFill>
          <a:blip r:embed="rId2"/>
          <a:stretch>
            <a:fillRect/>
          </a:stretch>
        </p:blipFill>
        <p:spPr>
          <a:xfrm>
            <a:off x="1436623" y="1752601"/>
            <a:ext cx="3810532" cy="4334480"/>
          </a:xfrm>
          <a:prstGeom prst="rect">
            <a:avLst/>
          </a:prstGeom>
          <a:solidFill>
            <a:schemeClr val="tx1"/>
          </a:solidFill>
          <a:ln w="19050">
            <a:solidFill>
              <a:srgbClr val="0070C0"/>
            </a:solidFill>
            <a:headEnd type="none" w="med" len="med"/>
            <a:tailEnd type="none" w="med" len="med"/>
          </a:ln>
          <a:effectLst>
            <a:outerShdw blurRad="50800" dist="254000" dir="2700000" algn="tl" rotWithShape="0">
              <a:prstClr val="black">
                <a:alpha val="20000"/>
              </a:prstClr>
            </a:outerShdw>
          </a:effectLst>
        </p:spPr>
      </p:pic>
      <p:sp>
        <p:nvSpPr>
          <p:cNvPr id="18" name="Rectangle: Rounded Corners 17">
            <a:extLst>
              <a:ext uri="{FF2B5EF4-FFF2-40B4-BE49-F238E27FC236}">
                <a16:creationId xmlns:a16="http://schemas.microsoft.com/office/drawing/2014/main" id="{3061F4F9-8A5F-4082-B15A-B3973AD296A1}"/>
              </a:ext>
            </a:extLst>
          </p:cNvPr>
          <p:cNvSpPr/>
          <p:nvPr/>
        </p:nvSpPr>
        <p:spPr bwMode="auto">
          <a:xfrm>
            <a:off x="6283641" y="2232848"/>
            <a:ext cx="4948931" cy="3013924"/>
          </a:xfrm>
          <a:prstGeom prst="roundRect">
            <a:avLst/>
          </a:prstGeom>
          <a:solidFill>
            <a:schemeClr val="tx1"/>
          </a:solidFill>
          <a:ln w="19050">
            <a:solidFill>
              <a:srgbClr val="0070C0"/>
            </a:solidFill>
            <a:headEnd type="none" w="med" len="med"/>
            <a:tailEnd type="none" w="med" len="med"/>
          </a:ln>
          <a:effectLst>
            <a:outerShdw blurRad="50800" dist="254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rgbClr val="505050"/>
                </a:solidFill>
              </a:rPr>
              <a:t>MQSeries</a:t>
            </a:r>
            <a:r>
              <a:rPr lang="en-US" sz="6000" dirty="0">
                <a:solidFill>
                  <a:srgbClr val="505050"/>
                </a:solidFill>
                <a:latin typeface="Segoe UI Black" panose="020B0A02040204020203" pitchFamily="34" charset="0"/>
                <a:ea typeface="Segoe UI Black" panose="020B0A02040204020203" pitchFamily="34" charset="0"/>
              </a:rPr>
              <a:t> Polling Intervals</a:t>
            </a:r>
            <a:endParaRPr lang="en-US" sz="6000" dirty="0">
              <a:solidFill>
                <a:srgbClr val="505050"/>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sp>
        <p:nvSpPr>
          <p:cNvPr id="19" name="TextBox 18">
            <a:extLst>
              <a:ext uri="{FF2B5EF4-FFF2-40B4-BE49-F238E27FC236}">
                <a16:creationId xmlns:a16="http://schemas.microsoft.com/office/drawing/2014/main" id="{2603A155-6E77-420A-BC4B-0DEF4EAF3792}"/>
              </a:ext>
            </a:extLst>
          </p:cNvPr>
          <p:cNvSpPr txBox="1"/>
          <p:nvPr/>
        </p:nvSpPr>
        <p:spPr>
          <a:xfrm>
            <a:off x="7650039" y="1752601"/>
            <a:ext cx="2137316"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BizTalk Server 2016</a:t>
            </a:r>
          </a:p>
        </p:txBody>
      </p:sp>
      <p:pic>
        <p:nvPicPr>
          <p:cNvPr id="20" name="Picture 19">
            <a:extLst>
              <a:ext uri="{FF2B5EF4-FFF2-40B4-BE49-F238E27FC236}">
                <a16:creationId xmlns:a16="http://schemas.microsoft.com/office/drawing/2014/main" id="{192A1C3C-C2FF-4425-848E-2DE2AC65E09C}"/>
              </a:ext>
            </a:extLst>
          </p:cNvPr>
          <p:cNvPicPr>
            <a:picLocks noChangeAspect="1"/>
          </p:cNvPicPr>
          <p:nvPr/>
        </p:nvPicPr>
        <p:blipFill>
          <a:blip r:embed="rId4"/>
          <a:stretch>
            <a:fillRect/>
          </a:stretch>
        </p:blipFill>
        <p:spPr>
          <a:xfrm>
            <a:off x="6953303" y="3409192"/>
            <a:ext cx="972949" cy="641953"/>
          </a:xfrm>
          <a:prstGeom prst="rect">
            <a:avLst/>
          </a:prstGeom>
        </p:spPr>
      </p:pic>
      <p:pic>
        <p:nvPicPr>
          <p:cNvPr id="21" name="Picture 20">
            <a:extLst>
              <a:ext uri="{FF2B5EF4-FFF2-40B4-BE49-F238E27FC236}">
                <a16:creationId xmlns:a16="http://schemas.microsoft.com/office/drawing/2014/main" id="{BF2D9BD2-91F3-4AB1-AACD-4E0955EB7EB9}"/>
              </a:ext>
            </a:extLst>
          </p:cNvPr>
          <p:cNvPicPr>
            <a:picLocks noChangeAspect="1"/>
          </p:cNvPicPr>
          <p:nvPr/>
        </p:nvPicPr>
        <p:blipFill>
          <a:blip r:embed="rId4"/>
          <a:stretch>
            <a:fillRect/>
          </a:stretch>
        </p:blipFill>
        <p:spPr>
          <a:xfrm>
            <a:off x="7581342" y="4023737"/>
            <a:ext cx="972949" cy="641953"/>
          </a:xfrm>
          <a:prstGeom prst="rect">
            <a:avLst/>
          </a:prstGeom>
        </p:spPr>
      </p:pic>
      <p:pic>
        <p:nvPicPr>
          <p:cNvPr id="22" name="Picture 21">
            <a:extLst>
              <a:ext uri="{FF2B5EF4-FFF2-40B4-BE49-F238E27FC236}">
                <a16:creationId xmlns:a16="http://schemas.microsoft.com/office/drawing/2014/main" id="{87E48312-A65F-427B-AF37-C30E81AE4407}"/>
              </a:ext>
            </a:extLst>
          </p:cNvPr>
          <p:cNvPicPr>
            <a:picLocks noChangeAspect="1"/>
          </p:cNvPicPr>
          <p:nvPr/>
        </p:nvPicPr>
        <p:blipFill>
          <a:blip r:embed="rId4"/>
          <a:stretch>
            <a:fillRect/>
          </a:stretch>
        </p:blipFill>
        <p:spPr>
          <a:xfrm>
            <a:off x="9484521" y="2721099"/>
            <a:ext cx="972949" cy="641953"/>
          </a:xfrm>
          <a:prstGeom prst="rect">
            <a:avLst/>
          </a:prstGeom>
        </p:spPr>
      </p:pic>
      <p:pic>
        <p:nvPicPr>
          <p:cNvPr id="23" name="Picture 22">
            <a:extLst>
              <a:ext uri="{FF2B5EF4-FFF2-40B4-BE49-F238E27FC236}">
                <a16:creationId xmlns:a16="http://schemas.microsoft.com/office/drawing/2014/main" id="{C0A1F28F-CEDD-4F8C-AEE9-D92C5772B6C8}"/>
              </a:ext>
            </a:extLst>
          </p:cNvPr>
          <p:cNvPicPr>
            <a:picLocks noChangeAspect="1"/>
          </p:cNvPicPr>
          <p:nvPr/>
        </p:nvPicPr>
        <p:blipFill>
          <a:blip r:embed="rId4"/>
          <a:stretch>
            <a:fillRect/>
          </a:stretch>
        </p:blipFill>
        <p:spPr>
          <a:xfrm>
            <a:off x="9515241" y="3509264"/>
            <a:ext cx="972949" cy="641953"/>
          </a:xfrm>
          <a:prstGeom prst="rect">
            <a:avLst/>
          </a:prstGeom>
        </p:spPr>
      </p:pic>
      <p:pic>
        <p:nvPicPr>
          <p:cNvPr id="24" name="Picture 23">
            <a:extLst>
              <a:ext uri="{FF2B5EF4-FFF2-40B4-BE49-F238E27FC236}">
                <a16:creationId xmlns:a16="http://schemas.microsoft.com/office/drawing/2014/main" id="{F2E67291-0D4A-4D22-8F01-AABCD65EB5DC}"/>
              </a:ext>
            </a:extLst>
          </p:cNvPr>
          <p:cNvPicPr>
            <a:picLocks noChangeAspect="1"/>
          </p:cNvPicPr>
          <p:nvPr/>
        </p:nvPicPr>
        <p:blipFill>
          <a:blip r:embed="rId4"/>
          <a:stretch>
            <a:fillRect/>
          </a:stretch>
        </p:blipFill>
        <p:spPr>
          <a:xfrm>
            <a:off x="9534291" y="4283182"/>
            <a:ext cx="972949" cy="641953"/>
          </a:xfrm>
          <a:prstGeom prst="rect">
            <a:avLst/>
          </a:prstGeom>
        </p:spPr>
      </p:pic>
      <p:pic>
        <p:nvPicPr>
          <p:cNvPr id="25" name="Picture 24">
            <a:extLst>
              <a:ext uri="{FF2B5EF4-FFF2-40B4-BE49-F238E27FC236}">
                <a16:creationId xmlns:a16="http://schemas.microsoft.com/office/drawing/2014/main" id="{43A96E13-9204-4EEC-89AC-79B33BD4E915}"/>
              </a:ext>
            </a:extLst>
          </p:cNvPr>
          <p:cNvPicPr>
            <a:picLocks noChangeAspect="1"/>
          </p:cNvPicPr>
          <p:nvPr/>
        </p:nvPicPr>
        <p:blipFill>
          <a:blip r:embed="rId5"/>
          <a:stretch>
            <a:fillRect/>
          </a:stretch>
        </p:blipFill>
        <p:spPr>
          <a:xfrm>
            <a:off x="9364503" y="2906118"/>
            <a:ext cx="505121" cy="452373"/>
          </a:xfrm>
          <a:prstGeom prst="rect">
            <a:avLst/>
          </a:prstGeom>
        </p:spPr>
      </p:pic>
      <p:pic>
        <p:nvPicPr>
          <p:cNvPr id="26" name="Picture 25">
            <a:extLst>
              <a:ext uri="{FF2B5EF4-FFF2-40B4-BE49-F238E27FC236}">
                <a16:creationId xmlns:a16="http://schemas.microsoft.com/office/drawing/2014/main" id="{5EAC5E37-188B-47DF-A298-26185CE6110F}"/>
              </a:ext>
            </a:extLst>
          </p:cNvPr>
          <p:cNvPicPr>
            <a:picLocks noChangeAspect="1"/>
          </p:cNvPicPr>
          <p:nvPr/>
        </p:nvPicPr>
        <p:blipFill>
          <a:blip r:embed="rId5"/>
          <a:stretch>
            <a:fillRect/>
          </a:stretch>
        </p:blipFill>
        <p:spPr>
          <a:xfrm>
            <a:off x="9385590" y="3730169"/>
            <a:ext cx="505121" cy="452373"/>
          </a:xfrm>
          <a:prstGeom prst="rect">
            <a:avLst/>
          </a:prstGeom>
        </p:spPr>
      </p:pic>
      <p:pic>
        <p:nvPicPr>
          <p:cNvPr id="27" name="Picture 26">
            <a:extLst>
              <a:ext uri="{FF2B5EF4-FFF2-40B4-BE49-F238E27FC236}">
                <a16:creationId xmlns:a16="http://schemas.microsoft.com/office/drawing/2014/main" id="{0D4C47DB-F098-4AB8-A9F7-7CB0C9EDD68A}"/>
              </a:ext>
            </a:extLst>
          </p:cNvPr>
          <p:cNvPicPr>
            <a:picLocks noChangeAspect="1"/>
          </p:cNvPicPr>
          <p:nvPr/>
        </p:nvPicPr>
        <p:blipFill>
          <a:blip r:embed="rId5"/>
          <a:stretch>
            <a:fillRect/>
          </a:stretch>
        </p:blipFill>
        <p:spPr>
          <a:xfrm>
            <a:off x="9412133" y="4486206"/>
            <a:ext cx="505121" cy="452373"/>
          </a:xfrm>
          <a:prstGeom prst="rect">
            <a:avLst/>
          </a:prstGeom>
        </p:spPr>
      </p:pic>
      <p:pic>
        <p:nvPicPr>
          <p:cNvPr id="28" name="Picture 27">
            <a:extLst>
              <a:ext uri="{FF2B5EF4-FFF2-40B4-BE49-F238E27FC236}">
                <a16:creationId xmlns:a16="http://schemas.microsoft.com/office/drawing/2014/main" id="{DD851638-D0EA-4562-BDEA-CE36DDDC92F7}"/>
              </a:ext>
            </a:extLst>
          </p:cNvPr>
          <p:cNvPicPr>
            <a:picLocks noChangeAspect="1"/>
          </p:cNvPicPr>
          <p:nvPr/>
        </p:nvPicPr>
        <p:blipFill>
          <a:blip r:embed="rId5"/>
          <a:stretch>
            <a:fillRect/>
          </a:stretch>
        </p:blipFill>
        <p:spPr>
          <a:xfrm>
            <a:off x="6845055" y="3609981"/>
            <a:ext cx="505121" cy="452373"/>
          </a:xfrm>
          <a:prstGeom prst="rect">
            <a:avLst/>
          </a:prstGeom>
        </p:spPr>
      </p:pic>
      <p:cxnSp>
        <p:nvCxnSpPr>
          <p:cNvPr id="29" name="Straight Arrow Connector 61">
            <a:extLst>
              <a:ext uri="{FF2B5EF4-FFF2-40B4-BE49-F238E27FC236}">
                <a16:creationId xmlns:a16="http://schemas.microsoft.com/office/drawing/2014/main" id="{2FD39295-5993-45E0-BD25-84318F5A3652}"/>
              </a:ext>
            </a:extLst>
          </p:cNvPr>
          <p:cNvCxnSpPr>
            <a:cxnSpLocks/>
            <a:stCxn id="28" idx="2"/>
          </p:cNvCxnSpPr>
          <p:nvPr/>
        </p:nvCxnSpPr>
        <p:spPr>
          <a:xfrm rot="16200000" flipH="1">
            <a:off x="7218544" y="3941426"/>
            <a:ext cx="445774" cy="687630"/>
          </a:xfrm>
          <a:prstGeom prst="bentConnector2">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61">
            <a:extLst>
              <a:ext uri="{FF2B5EF4-FFF2-40B4-BE49-F238E27FC236}">
                <a16:creationId xmlns:a16="http://schemas.microsoft.com/office/drawing/2014/main" id="{26FF63EB-AB90-4652-B154-A97974BCEDDE}"/>
              </a:ext>
            </a:extLst>
          </p:cNvPr>
          <p:cNvCxnSpPr>
            <a:cxnSpLocks/>
            <a:stCxn id="21" idx="3"/>
            <a:endCxn id="25" idx="1"/>
          </p:cNvCxnSpPr>
          <p:nvPr/>
        </p:nvCxnSpPr>
        <p:spPr>
          <a:xfrm flipV="1">
            <a:off x="8554291" y="3132305"/>
            <a:ext cx="810212" cy="1212409"/>
          </a:xfrm>
          <a:prstGeom prst="bentConnector3">
            <a:avLst>
              <a:gd name="adj1" fmla="val 50000"/>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61">
            <a:extLst>
              <a:ext uri="{FF2B5EF4-FFF2-40B4-BE49-F238E27FC236}">
                <a16:creationId xmlns:a16="http://schemas.microsoft.com/office/drawing/2014/main" id="{C47F1512-E354-42ED-9307-22F246E38CC2}"/>
              </a:ext>
            </a:extLst>
          </p:cNvPr>
          <p:cNvCxnSpPr>
            <a:cxnSpLocks/>
            <a:stCxn id="21" idx="3"/>
            <a:endCxn id="26" idx="1"/>
          </p:cNvCxnSpPr>
          <p:nvPr/>
        </p:nvCxnSpPr>
        <p:spPr>
          <a:xfrm flipV="1">
            <a:off x="8554291" y="3956356"/>
            <a:ext cx="831299" cy="388358"/>
          </a:xfrm>
          <a:prstGeom prst="bentConnector3">
            <a:avLst>
              <a:gd name="adj1" fmla="val 48568"/>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61">
            <a:extLst>
              <a:ext uri="{FF2B5EF4-FFF2-40B4-BE49-F238E27FC236}">
                <a16:creationId xmlns:a16="http://schemas.microsoft.com/office/drawing/2014/main" id="{CBFD647F-79A5-4272-A9AE-26976313B42B}"/>
              </a:ext>
            </a:extLst>
          </p:cNvPr>
          <p:cNvCxnSpPr>
            <a:cxnSpLocks/>
            <a:stCxn id="21" idx="3"/>
            <a:endCxn id="27" idx="1"/>
          </p:cNvCxnSpPr>
          <p:nvPr/>
        </p:nvCxnSpPr>
        <p:spPr>
          <a:xfrm>
            <a:off x="8554291" y="4344714"/>
            <a:ext cx="857842" cy="367679"/>
          </a:xfrm>
          <a:prstGeom prst="bentConnector3">
            <a:avLst>
              <a:gd name="adj1" fmla="val 47225"/>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F7DAFE08-28DA-43DB-96FE-50215414FB5B}"/>
              </a:ext>
            </a:extLst>
          </p:cNvPr>
          <p:cNvSpPr txBox="1"/>
          <p:nvPr/>
        </p:nvSpPr>
        <p:spPr>
          <a:xfrm>
            <a:off x="9189315" y="2179131"/>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ATOMIC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4" name="TextBox 33">
            <a:extLst>
              <a:ext uri="{FF2B5EF4-FFF2-40B4-BE49-F238E27FC236}">
                <a16:creationId xmlns:a16="http://schemas.microsoft.com/office/drawing/2014/main" id="{C4CC5306-0D4B-4F0F-B03F-28212D1ADC2E}"/>
              </a:ext>
            </a:extLst>
          </p:cNvPr>
          <p:cNvSpPr txBox="1"/>
          <p:nvPr/>
        </p:nvSpPr>
        <p:spPr>
          <a:xfrm>
            <a:off x="6780814" y="2877286"/>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COMPOSIT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cxnSp>
        <p:nvCxnSpPr>
          <p:cNvPr id="56" name="Straight Arrow Connector 61">
            <a:extLst>
              <a:ext uri="{FF2B5EF4-FFF2-40B4-BE49-F238E27FC236}">
                <a16:creationId xmlns:a16="http://schemas.microsoft.com/office/drawing/2014/main" id="{4E11A198-71D6-482E-B7D4-5CA9F13E02DD}"/>
              </a:ext>
            </a:extLst>
          </p:cNvPr>
          <p:cNvCxnSpPr>
            <a:cxnSpLocks/>
          </p:cNvCxnSpPr>
          <p:nvPr/>
        </p:nvCxnSpPr>
        <p:spPr>
          <a:xfrm>
            <a:off x="10507242" y="3025876"/>
            <a:ext cx="1164196" cy="13719"/>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61">
            <a:extLst>
              <a:ext uri="{FF2B5EF4-FFF2-40B4-BE49-F238E27FC236}">
                <a16:creationId xmlns:a16="http://schemas.microsoft.com/office/drawing/2014/main" id="{3881CB77-5317-4545-9039-90DA5F542671}"/>
              </a:ext>
            </a:extLst>
          </p:cNvPr>
          <p:cNvCxnSpPr>
            <a:cxnSpLocks/>
          </p:cNvCxnSpPr>
          <p:nvPr/>
        </p:nvCxnSpPr>
        <p:spPr>
          <a:xfrm>
            <a:off x="10507242" y="3753488"/>
            <a:ext cx="1164196" cy="13719"/>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61">
            <a:extLst>
              <a:ext uri="{FF2B5EF4-FFF2-40B4-BE49-F238E27FC236}">
                <a16:creationId xmlns:a16="http://schemas.microsoft.com/office/drawing/2014/main" id="{F7A22E1E-1383-4D6E-9EED-4D318DE35938}"/>
              </a:ext>
            </a:extLst>
          </p:cNvPr>
          <p:cNvCxnSpPr>
            <a:cxnSpLocks/>
          </p:cNvCxnSpPr>
          <p:nvPr/>
        </p:nvCxnSpPr>
        <p:spPr>
          <a:xfrm>
            <a:off x="10543951" y="4520213"/>
            <a:ext cx="1164196" cy="13719"/>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61">
            <a:extLst>
              <a:ext uri="{FF2B5EF4-FFF2-40B4-BE49-F238E27FC236}">
                <a16:creationId xmlns:a16="http://schemas.microsoft.com/office/drawing/2014/main" id="{89E3DC29-42F2-4CFF-B723-66B5092977F0}"/>
              </a:ext>
            </a:extLst>
          </p:cNvPr>
          <p:cNvCxnSpPr>
            <a:cxnSpLocks/>
          </p:cNvCxnSpPr>
          <p:nvPr/>
        </p:nvCxnSpPr>
        <p:spPr>
          <a:xfrm flipH="1">
            <a:off x="10619509" y="4341417"/>
            <a:ext cx="1051929" cy="3296"/>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1">
            <a:extLst>
              <a:ext uri="{FF2B5EF4-FFF2-40B4-BE49-F238E27FC236}">
                <a16:creationId xmlns:a16="http://schemas.microsoft.com/office/drawing/2014/main" id="{8DAADEEC-0ED7-4318-85C6-F665D37D0906}"/>
              </a:ext>
            </a:extLst>
          </p:cNvPr>
          <p:cNvCxnSpPr>
            <a:cxnSpLocks/>
          </p:cNvCxnSpPr>
          <p:nvPr/>
        </p:nvCxnSpPr>
        <p:spPr>
          <a:xfrm flipH="1">
            <a:off x="10594713" y="3574692"/>
            <a:ext cx="1051929" cy="3296"/>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1">
            <a:extLst>
              <a:ext uri="{FF2B5EF4-FFF2-40B4-BE49-F238E27FC236}">
                <a16:creationId xmlns:a16="http://schemas.microsoft.com/office/drawing/2014/main" id="{1F139747-5772-42E6-A97D-BFDA9DDFFEF9}"/>
              </a:ext>
            </a:extLst>
          </p:cNvPr>
          <p:cNvCxnSpPr>
            <a:cxnSpLocks/>
          </p:cNvCxnSpPr>
          <p:nvPr/>
        </p:nvCxnSpPr>
        <p:spPr>
          <a:xfrm flipH="1">
            <a:off x="10548803" y="2847080"/>
            <a:ext cx="1051929" cy="3296"/>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B93A0C97-8181-44DE-9E7D-8603884ACA41}"/>
              </a:ext>
            </a:extLst>
          </p:cNvPr>
          <p:cNvSpPr txBox="1"/>
          <p:nvPr/>
        </p:nvSpPr>
        <p:spPr>
          <a:xfrm>
            <a:off x="11124606" y="2448102"/>
            <a:ext cx="766941"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 segs</a:t>
            </a:r>
            <a:endParaRPr lang="en-US" sz="1600" b="1" spc="-102" dirty="0">
              <a:ln w="3175">
                <a:noFill/>
              </a:ln>
              <a:solidFill>
                <a:srgbClr val="FF0000"/>
              </a:solidFill>
              <a:latin typeface="Segoe UI Light"/>
              <a:cs typeface="Segoe UI" pitchFamily="34" charset="0"/>
            </a:endParaRPr>
          </a:p>
        </p:txBody>
      </p:sp>
      <p:sp>
        <p:nvSpPr>
          <p:cNvPr id="69" name="TextBox 68">
            <a:extLst>
              <a:ext uri="{FF2B5EF4-FFF2-40B4-BE49-F238E27FC236}">
                <a16:creationId xmlns:a16="http://schemas.microsoft.com/office/drawing/2014/main" id="{469C792F-C918-44C6-979F-7CED17D17393}"/>
              </a:ext>
            </a:extLst>
          </p:cNvPr>
          <p:cNvSpPr txBox="1"/>
          <p:nvPr/>
        </p:nvSpPr>
        <p:spPr>
          <a:xfrm>
            <a:off x="11125947" y="3186486"/>
            <a:ext cx="766941"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 segs</a:t>
            </a:r>
            <a:endParaRPr lang="en-US" sz="1600" b="1" spc="-102" dirty="0">
              <a:ln w="3175">
                <a:noFill/>
              </a:ln>
              <a:solidFill>
                <a:srgbClr val="FF0000"/>
              </a:solidFill>
              <a:latin typeface="Segoe UI Light"/>
              <a:cs typeface="Segoe UI" pitchFamily="34" charset="0"/>
            </a:endParaRPr>
          </a:p>
        </p:txBody>
      </p:sp>
      <p:sp>
        <p:nvSpPr>
          <p:cNvPr id="46" name="TextBox 45">
            <a:extLst>
              <a:ext uri="{FF2B5EF4-FFF2-40B4-BE49-F238E27FC236}">
                <a16:creationId xmlns:a16="http://schemas.microsoft.com/office/drawing/2014/main" id="{DEECB224-5814-4921-A92D-CA5E274E2AC6}"/>
              </a:ext>
            </a:extLst>
          </p:cNvPr>
          <p:cNvSpPr txBox="1"/>
          <p:nvPr/>
        </p:nvSpPr>
        <p:spPr>
          <a:xfrm>
            <a:off x="11118293" y="3932985"/>
            <a:ext cx="766941" cy="489365"/>
          </a:xfrm>
          <a:prstGeom prst="rect">
            <a:avLst/>
          </a:prstGeom>
          <a:noFill/>
        </p:spPr>
        <p:txBody>
          <a:bodyPr wrap="none" lIns="182880" tIns="146304" rIns="182880" bIns="146304" rtlCol="0">
            <a:spAutoFit/>
          </a:bodyPr>
          <a:lstStyle/>
          <a:p>
            <a:pPr algn="ctr">
              <a:lnSpc>
                <a:spcPct val="90000"/>
              </a:lnSpc>
            </a:pPr>
            <a:r>
              <a:rPr lang="en-US" sz="1400" b="1" spc="-102" dirty="0">
                <a:ln w="3175">
                  <a:noFill/>
                </a:ln>
                <a:solidFill>
                  <a:srgbClr val="FF0000"/>
                </a:solidFill>
                <a:latin typeface="Segoe UI Light"/>
                <a:cs typeface="Segoe UI" pitchFamily="34" charset="0"/>
                <a:sym typeface="Wingdings" panose="05000000000000000000" pitchFamily="2" charset="2"/>
              </a:rPr>
              <a:t>5 segs</a:t>
            </a:r>
            <a:endParaRPr lang="en-US" sz="1600" b="1" spc="-102" dirty="0">
              <a:ln w="3175">
                <a:noFill/>
              </a:ln>
              <a:solidFill>
                <a:srgbClr val="FF0000"/>
              </a:solidFill>
              <a:latin typeface="Segoe UI Light"/>
              <a:cs typeface="Segoe UI" pitchFamily="34" charset="0"/>
            </a:endParaRPr>
          </a:p>
        </p:txBody>
      </p:sp>
      <p:sp>
        <p:nvSpPr>
          <p:cNvPr id="47" name="Rectangle 46">
            <a:extLst>
              <a:ext uri="{FF2B5EF4-FFF2-40B4-BE49-F238E27FC236}">
                <a16:creationId xmlns:a16="http://schemas.microsoft.com/office/drawing/2014/main" id="{72AEEA57-BE2C-4ADF-B8B6-F1F225CCBCED}"/>
              </a:ext>
            </a:extLst>
          </p:cNvPr>
          <p:cNvSpPr/>
          <p:nvPr/>
        </p:nvSpPr>
        <p:spPr bwMode="auto">
          <a:xfrm>
            <a:off x="1703810" y="3491905"/>
            <a:ext cx="2181654" cy="3175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Arrow: Left 54">
            <a:extLst>
              <a:ext uri="{FF2B5EF4-FFF2-40B4-BE49-F238E27FC236}">
                <a16:creationId xmlns:a16="http://schemas.microsoft.com/office/drawing/2014/main" id="{F83B9C9E-27B2-4758-9ACA-E3A15492828B}"/>
              </a:ext>
            </a:extLst>
          </p:cNvPr>
          <p:cNvSpPr/>
          <p:nvPr/>
        </p:nvSpPr>
        <p:spPr bwMode="auto">
          <a:xfrm>
            <a:off x="4036202" y="3491905"/>
            <a:ext cx="673100" cy="317500"/>
          </a:xfrm>
          <a:prstGeom prst="lef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645509C6-D23F-4E99-8445-B4045FECE26A}"/>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256207064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E089F-D42E-4D2C-B647-DF3930C653E5}"/>
              </a:ext>
            </a:extLst>
          </p:cNvPr>
          <p:cNvPicPr>
            <a:picLocks noChangeAspect="1"/>
          </p:cNvPicPr>
          <p:nvPr/>
        </p:nvPicPr>
        <p:blipFill>
          <a:blip r:embed="rId2"/>
          <a:stretch>
            <a:fillRect/>
          </a:stretch>
        </p:blipFill>
        <p:spPr>
          <a:xfrm>
            <a:off x="809849" y="1821916"/>
            <a:ext cx="4749092" cy="4458458"/>
          </a:xfrm>
          <a:prstGeom prst="rect">
            <a:avLst/>
          </a:prstGeom>
          <a:effectLst>
            <a:outerShdw blurRad="50800" dist="254000" dir="2700000" algn="tl" rotWithShape="0">
              <a:prstClr val="black">
                <a:alpha val="20000"/>
              </a:prstClr>
            </a:outerShdw>
          </a:effectLst>
        </p:spPr>
      </p:pic>
      <p:sp>
        <p:nvSpPr>
          <p:cNvPr id="4" name="Freeform: Shape 3">
            <a:extLst>
              <a:ext uri="{FF2B5EF4-FFF2-40B4-BE49-F238E27FC236}">
                <a16:creationId xmlns:a16="http://schemas.microsoft.com/office/drawing/2014/main" id="{4EC81FD9-FA85-4B30-B3DF-35B2259D0C44}"/>
              </a:ext>
            </a:extLst>
          </p:cNvPr>
          <p:cNvSpPr/>
          <p:nvPr/>
        </p:nvSpPr>
        <p:spPr bwMode="auto">
          <a:xfrm>
            <a:off x="2359485" y="3159129"/>
            <a:ext cx="1306397" cy="898577"/>
          </a:xfrm>
          <a:custGeom>
            <a:avLst/>
            <a:gdLst>
              <a:gd name="connsiteX0" fmla="*/ 0 w 4351020"/>
              <a:gd name="connsiteY0" fmla="*/ 15240 h 289560"/>
              <a:gd name="connsiteX1" fmla="*/ 83820 w 4351020"/>
              <a:gd name="connsiteY1" fmla="*/ 289560 h 289560"/>
              <a:gd name="connsiteX2" fmla="*/ 4351020 w 4351020"/>
              <a:gd name="connsiteY2" fmla="*/ 220980 h 289560"/>
              <a:gd name="connsiteX3" fmla="*/ 464820 w 4351020"/>
              <a:gd name="connsiteY3" fmla="*/ 0 h 289560"/>
              <a:gd name="connsiteX4" fmla="*/ 0 w 4351020"/>
              <a:gd name="connsiteY4" fmla="*/ 15240 h 289560"/>
              <a:gd name="connsiteX0" fmla="*/ 0 w 4351020"/>
              <a:gd name="connsiteY0" fmla="*/ 0 h 274320"/>
              <a:gd name="connsiteX1" fmla="*/ 83820 w 4351020"/>
              <a:gd name="connsiteY1" fmla="*/ 274320 h 274320"/>
              <a:gd name="connsiteX2" fmla="*/ 4351020 w 4351020"/>
              <a:gd name="connsiteY2" fmla="*/ 205740 h 274320"/>
              <a:gd name="connsiteX3" fmla="*/ 502920 w 4351020"/>
              <a:gd name="connsiteY3" fmla="*/ 8573 h 274320"/>
              <a:gd name="connsiteX4" fmla="*/ 0 w 4351020"/>
              <a:gd name="connsiteY4" fmla="*/ 0 h 274320"/>
              <a:gd name="connsiteX0" fmla="*/ 0 w 4351020"/>
              <a:gd name="connsiteY0" fmla="*/ 952 h 275272"/>
              <a:gd name="connsiteX1" fmla="*/ 83820 w 4351020"/>
              <a:gd name="connsiteY1" fmla="*/ 275272 h 275272"/>
              <a:gd name="connsiteX2" fmla="*/ 4351020 w 4351020"/>
              <a:gd name="connsiteY2" fmla="*/ 206692 h 275272"/>
              <a:gd name="connsiteX3" fmla="*/ 493395 w 4351020"/>
              <a:gd name="connsiteY3" fmla="*/ 0 h 275272"/>
              <a:gd name="connsiteX4" fmla="*/ 0 w 4351020"/>
              <a:gd name="connsiteY4" fmla="*/ 952 h 275272"/>
              <a:gd name="connsiteX0" fmla="*/ 0 w 4279582"/>
              <a:gd name="connsiteY0" fmla="*/ 952 h 275272"/>
              <a:gd name="connsiteX1" fmla="*/ 83820 w 4279582"/>
              <a:gd name="connsiteY1" fmla="*/ 275272 h 275272"/>
              <a:gd name="connsiteX2" fmla="*/ 4279582 w 4279582"/>
              <a:gd name="connsiteY2" fmla="*/ 144780 h 275272"/>
              <a:gd name="connsiteX3" fmla="*/ 493395 w 4279582"/>
              <a:gd name="connsiteY3" fmla="*/ 0 h 275272"/>
              <a:gd name="connsiteX4" fmla="*/ 0 w 4279582"/>
              <a:gd name="connsiteY4" fmla="*/ 952 h 275272"/>
              <a:gd name="connsiteX0" fmla="*/ 0 w 4279582"/>
              <a:gd name="connsiteY0" fmla="*/ 952 h 980122"/>
              <a:gd name="connsiteX1" fmla="*/ 88582 w 4279582"/>
              <a:gd name="connsiteY1" fmla="*/ 980122 h 980122"/>
              <a:gd name="connsiteX2" fmla="*/ 4279582 w 4279582"/>
              <a:gd name="connsiteY2" fmla="*/ 144780 h 980122"/>
              <a:gd name="connsiteX3" fmla="*/ 493395 w 4279582"/>
              <a:gd name="connsiteY3" fmla="*/ 0 h 980122"/>
              <a:gd name="connsiteX4" fmla="*/ 0 w 4279582"/>
              <a:gd name="connsiteY4" fmla="*/ 952 h 980122"/>
              <a:gd name="connsiteX0" fmla="*/ 0 w 2342151"/>
              <a:gd name="connsiteY0" fmla="*/ 70156 h 1049326"/>
              <a:gd name="connsiteX1" fmla="*/ 88582 w 2342151"/>
              <a:gd name="connsiteY1" fmla="*/ 1049326 h 1049326"/>
              <a:gd name="connsiteX2" fmla="*/ 2342151 w 2342151"/>
              <a:gd name="connsiteY2" fmla="*/ 0 h 1049326"/>
              <a:gd name="connsiteX3" fmla="*/ 493395 w 2342151"/>
              <a:gd name="connsiteY3" fmla="*/ 69204 h 1049326"/>
              <a:gd name="connsiteX4" fmla="*/ 0 w 2342151"/>
              <a:gd name="connsiteY4" fmla="*/ 70156 h 1049326"/>
              <a:gd name="connsiteX0" fmla="*/ 0 w 2342151"/>
              <a:gd name="connsiteY0" fmla="*/ 70156 h 393717"/>
              <a:gd name="connsiteX1" fmla="*/ 2286822 w 2342151"/>
              <a:gd name="connsiteY1" fmla="*/ 393717 h 393717"/>
              <a:gd name="connsiteX2" fmla="*/ 2342151 w 2342151"/>
              <a:gd name="connsiteY2" fmla="*/ 0 h 393717"/>
              <a:gd name="connsiteX3" fmla="*/ 493395 w 2342151"/>
              <a:gd name="connsiteY3" fmla="*/ 69204 h 393717"/>
              <a:gd name="connsiteX4" fmla="*/ 0 w 2342151"/>
              <a:gd name="connsiteY4" fmla="*/ 70156 h 393717"/>
              <a:gd name="connsiteX0" fmla="*/ 0 w 2342151"/>
              <a:gd name="connsiteY0" fmla="*/ 70156 h 393717"/>
              <a:gd name="connsiteX1" fmla="*/ 2286822 w 2342151"/>
              <a:gd name="connsiteY1" fmla="*/ 393717 h 393717"/>
              <a:gd name="connsiteX2" fmla="*/ 2342151 w 2342151"/>
              <a:gd name="connsiteY2" fmla="*/ 0 h 393717"/>
              <a:gd name="connsiteX3" fmla="*/ 1182674 w 2342151"/>
              <a:gd name="connsiteY3" fmla="*/ 78310 h 393717"/>
              <a:gd name="connsiteX4" fmla="*/ 0 w 2342151"/>
              <a:gd name="connsiteY4" fmla="*/ 70156 h 393717"/>
              <a:gd name="connsiteX0" fmla="*/ 0 w 2342151"/>
              <a:gd name="connsiteY0" fmla="*/ 70156 h 393717"/>
              <a:gd name="connsiteX1" fmla="*/ 2286822 w 2342151"/>
              <a:gd name="connsiteY1" fmla="*/ 393717 h 393717"/>
              <a:gd name="connsiteX2" fmla="*/ 2342151 w 2342151"/>
              <a:gd name="connsiteY2" fmla="*/ 0 h 393717"/>
              <a:gd name="connsiteX3" fmla="*/ 1165598 w 2342151"/>
              <a:gd name="connsiteY3" fmla="*/ 69963 h 393717"/>
              <a:gd name="connsiteX4" fmla="*/ 0 w 2342151"/>
              <a:gd name="connsiteY4" fmla="*/ 70156 h 39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151" h="393717">
                <a:moveTo>
                  <a:pt x="0" y="70156"/>
                </a:moveTo>
                <a:lnTo>
                  <a:pt x="2286822" y="393717"/>
                </a:lnTo>
                <a:lnTo>
                  <a:pt x="2342151" y="0"/>
                </a:lnTo>
                <a:lnTo>
                  <a:pt x="1165598" y="69963"/>
                </a:lnTo>
                <a:lnTo>
                  <a:pt x="0" y="7015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131D311-4F9E-4CA9-A1DC-C373A244A647}"/>
              </a:ext>
            </a:extLst>
          </p:cNvPr>
          <p:cNvSpPr/>
          <p:nvPr/>
        </p:nvSpPr>
        <p:spPr bwMode="auto">
          <a:xfrm>
            <a:off x="3493881" y="3156591"/>
            <a:ext cx="1655618" cy="906780"/>
          </a:xfrm>
          <a:prstGeom prst="roundRect">
            <a:avLst/>
          </a:prstGeom>
          <a:solidFill>
            <a:schemeClr val="tx1"/>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3061F4F9-8A5F-4082-B15A-B3973AD296A1}"/>
              </a:ext>
            </a:extLst>
          </p:cNvPr>
          <p:cNvSpPr/>
          <p:nvPr/>
        </p:nvSpPr>
        <p:spPr bwMode="auto">
          <a:xfrm>
            <a:off x="6283641" y="2232848"/>
            <a:ext cx="4948931" cy="3013924"/>
          </a:xfrm>
          <a:prstGeom prst="roundRect">
            <a:avLst/>
          </a:prstGeom>
          <a:solidFill>
            <a:schemeClr val="tx1"/>
          </a:solidFill>
          <a:ln w="19050">
            <a:solidFill>
              <a:srgbClr val="0070C0"/>
            </a:solidFill>
            <a:headEnd type="none" w="med" len="med"/>
            <a:tailEnd type="none" w="med" len="med"/>
          </a:ln>
          <a:effectLst>
            <a:outerShdw blurRad="50800" dist="254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rgbClr val="505050"/>
                </a:solidFill>
              </a:rPr>
              <a:t>Orchestration</a:t>
            </a:r>
            <a:r>
              <a:rPr lang="en-US" sz="6000" dirty="0">
                <a:solidFill>
                  <a:srgbClr val="505050"/>
                </a:solidFill>
                <a:latin typeface="Segoe UI Black" panose="020B0A02040204020203" pitchFamily="34" charset="0"/>
                <a:ea typeface="Segoe UI Black" panose="020B0A02040204020203" pitchFamily="34" charset="0"/>
              </a:rPr>
              <a:t> Dehydration</a:t>
            </a:r>
            <a:endParaRPr lang="en-US" sz="6000" dirty="0">
              <a:solidFill>
                <a:srgbClr val="505050"/>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sp>
        <p:nvSpPr>
          <p:cNvPr id="19" name="TextBox 18">
            <a:extLst>
              <a:ext uri="{FF2B5EF4-FFF2-40B4-BE49-F238E27FC236}">
                <a16:creationId xmlns:a16="http://schemas.microsoft.com/office/drawing/2014/main" id="{2603A155-6E77-420A-BC4B-0DEF4EAF3792}"/>
              </a:ext>
            </a:extLst>
          </p:cNvPr>
          <p:cNvSpPr txBox="1"/>
          <p:nvPr/>
        </p:nvSpPr>
        <p:spPr>
          <a:xfrm>
            <a:off x="7650039" y="1752601"/>
            <a:ext cx="2137316" cy="5724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BizTalk Server 2016</a:t>
            </a:r>
          </a:p>
        </p:txBody>
      </p:sp>
      <p:pic>
        <p:nvPicPr>
          <p:cNvPr id="20" name="Picture 19">
            <a:extLst>
              <a:ext uri="{FF2B5EF4-FFF2-40B4-BE49-F238E27FC236}">
                <a16:creationId xmlns:a16="http://schemas.microsoft.com/office/drawing/2014/main" id="{192A1C3C-C2FF-4425-848E-2DE2AC65E09C}"/>
              </a:ext>
            </a:extLst>
          </p:cNvPr>
          <p:cNvPicPr>
            <a:picLocks noChangeAspect="1"/>
          </p:cNvPicPr>
          <p:nvPr/>
        </p:nvPicPr>
        <p:blipFill>
          <a:blip r:embed="rId4"/>
          <a:stretch>
            <a:fillRect/>
          </a:stretch>
        </p:blipFill>
        <p:spPr>
          <a:xfrm>
            <a:off x="6953303" y="3409192"/>
            <a:ext cx="972949" cy="641953"/>
          </a:xfrm>
          <a:prstGeom prst="rect">
            <a:avLst/>
          </a:prstGeom>
        </p:spPr>
      </p:pic>
      <p:pic>
        <p:nvPicPr>
          <p:cNvPr id="21" name="Picture 20">
            <a:extLst>
              <a:ext uri="{FF2B5EF4-FFF2-40B4-BE49-F238E27FC236}">
                <a16:creationId xmlns:a16="http://schemas.microsoft.com/office/drawing/2014/main" id="{BF2D9BD2-91F3-4AB1-AACD-4E0955EB7EB9}"/>
              </a:ext>
            </a:extLst>
          </p:cNvPr>
          <p:cNvPicPr>
            <a:picLocks noChangeAspect="1"/>
          </p:cNvPicPr>
          <p:nvPr/>
        </p:nvPicPr>
        <p:blipFill>
          <a:blip r:embed="rId4"/>
          <a:stretch>
            <a:fillRect/>
          </a:stretch>
        </p:blipFill>
        <p:spPr>
          <a:xfrm>
            <a:off x="7581342" y="4023737"/>
            <a:ext cx="972949" cy="641953"/>
          </a:xfrm>
          <a:prstGeom prst="rect">
            <a:avLst/>
          </a:prstGeom>
        </p:spPr>
      </p:pic>
      <p:pic>
        <p:nvPicPr>
          <p:cNvPr id="22" name="Picture 21">
            <a:extLst>
              <a:ext uri="{FF2B5EF4-FFF2-40B4-BE49-F238E27FC236}">
                <a16:creationId xmlns:a16="http://schemas.microsoft.com/office/drawing/2014/main" id="{87E48312-A65F-427B-AF37-C30E81AE4407}"/>
              </a:ext>
            </a:extLst>
          </p:cNvPr>
          <p:cNvPicPr>
            <a:picLocks noChangeAspect="1"/>
          </p:cNvPicPr>
          <p:nvPr/>
        </p:nvPicPr>
        <p:blipFill>
          <a:blip r:embed="rId4"/>
          <a:stretch>
            <a:fillRect/>
          </a:stretch>
        </p:blipFill>
        <p:spPr>
          <a:xfrm>
            <a:off x="9484521" y="2721099"/>
            <a:ext cx="972949" cy="641953"/>
          </a:xfrm>
          <a:prstGeom prst="rect">
            <a:avLst/>
          </a:prstGeom>
        </p:spPr>
      </p:pic>
      <p:pic>
        <p:nvPicPr>
          <p:cNvPr id="23" name="Picture 22">
            <a:extLst>
              <a:ext uri="{FF2B5EF4-FFF2-40B4-BE49-F238E27FC236}">
                <a16:creationId xmlns:a16="http://schemas.microsoft.com/office/drawing/2014/main" id="{C0A1F28F-CEDD-4F8C-AEE9-D92C5772B6C8}"/>
              </a:ext>
            </a:extLst>
          </p:cNvPr>
          <p:cNvPicPr>
            <a:picLocks noChangeAspect="1"/>
          </p:cNvPicPr>
          <p:nvPr/>
        </p:nvPicPr>
        <p:blipFill>
          <a:blip r:embed="rId4"/>
          <a:stretch>
            <a:fillRect/>
          </a:stretch>
        </p:blipFill>
        <p:spPr>
          <a:xfrm>
            <a:off x="9515241" y="3509264"/>
            <a:ext cx="972949" cy="641953"/>
          </a:xfrm>
          <a:prstGeom prst="rect">
            <a:avLst/>
          </a:prstGeom>
        </p:spPr>
      </p:pic>
      <p:pic>
        <p:nvPicPr>
          <p:cNvPr id="24" name="Picture 23">
            <a:extLst>
              <a:ext uri="{FF2B5EF4-FFF2-40B4-BE49-F238E27FC236}">
                <a16:creationId xmlns:a16="http://schemas.microsoft.com/office/drawing/2014/main" id="{F2E67291-0D4A-4D22-8F01-AABCD65EB5DC}"/>
              </a:ext>
            </a:extLst>
          </p:cNvPr>
          <p:cNvPicPr>
            <a:picLocks noChangeAspect="1"/>
          </p:cNvPicPr>
          <p:nvPr/>
        </p:nvPicPr>
        <p:blipFill>
          <a:blip r:embed="rId4"/>
          <a:stretch>
            <a:fillRect/>
          </a:stretch>
        </p:blipFill>
        <p:spPr>
          <a:xfrm>
            <a:off x="9534291" y="4283182"/>
            <a:ext cx="972949" cy="641953"/>
          </a:xfrm>
          <a:prstGeom prst="rect">
            <a:avLst/>
          </a:prstGeom>
        </p:spPr>
      </p:pic>
      <p:pic>
        <p:nvPicPr>
          <p:cNvPr id="25" name="Picture 24">
            <a:extLst>
              <a:ext uri="{FF2B5EF4-FFF2-40B4-BE49-F238E27FC236}">
                <a16:creationId xmlns:a16="http://schemas.microsoft.com/office/drawing/2014/main" id="{43A96E13-9204-4EEC-89AC-79B33BD4E915}"/>
              </a:ext>
            </a:extLst>
          </p:cNvPr>
          <p:cNvPicPr>
            <a:picLocks noChangeAspect="1"/>
          </p:cNvPicPr>
          <p:nvPr/>
        </p:nvPicPr>
        <p:blipFill>
          <a:blip r:embed="rId5"/>
          <a:stretch>
            <a:fillRect/>
          </a:stretch>
        </p:blipFill>
        <p:spPr>
          <a:xfrm>
            <a:off x="9364503" y="2906118"/>
            <a:ext cx="505121" cy="452373"/>
          </a:xfrm>
          <a:prstGeom prst="rect">
            <a:avLst/>
          </a:prstGeom>
        </p:spPr>
      </p:pic>
      <p:pic>
        <p:nvPicPr>
          <p:cNvPr id="26" name="Picture 25">
            <a:extLst>
              <a:ext uri="{FF2B5EF4-FFF2-40B4-BE49-F238E27FC236}">
                <a16:creationId xmlns:a16="http://schemas.microsoft.com/office/drawing/2014/main" id="{5EAC5E37-188B-47DF-A298-26185CE6110F}"/>
              </a:ext>
            </a:extLst>
          </p:cNvPr>
          <p:cNvPicPr>
            <a:picLocks noChangeAspect="1"/>
          </p:cNvPicPr>
          <p:nvPr/>
        </p:nvPicPr>
        <p:blipFill>
          <a:blip r:embed="rId5"/>
          <a:stretch>
            <a:fillRect/>
          </a:stretch>
        </p:blipFill>
        <p:spPr>
          <a:xfrm>
            <a:off x="9385590" y="3730169"/>
            <a:ext cx="505121" cy="452373"/>
          </a:xfrm>
          <a:prstGeom prst="rect">
            <a:avLst/>
          </a:prstGeom>
        </p:spPr>
      </p:pic>
      <p:pic>
        <p:nvPicPr>
          <p:cNvPr id="27" name="Picture 26">
            <a:extLst>
              <a:ext uri="{FF2B5EF4-FFF2-40B4-BE49-F238E27FC236}">
                <a16:creationId xmlns:a16="http://schemas.microsoft.com/office/drawing/2014/main" id="{0D4C47DB-F098-4AB8-A9F7-7CB0C9EDD68A}"/>
              </a:ext>
            </a:extLst>
          </p:cNvPr>
          <p:cNvPicPr>
            <a:picLocks noChangeAspect="1"/>
          </p:cNvPicPr>
          <p:nvPr/>
        </p:nvPicPr>
        <p:blipFill>
          <a:blip r:embed="rId5"/>
          <a:stretch>
            <a:fillRect/>
          </a:stretch>
        </p:blipFill>
        <p:spPr>
          <a:xfrm>
            <a:off x="9412133" y="4486206"/>
            <a:ext cx="505121" cy="452373"/>
          </a:xfrm>
          <a:prstGeom prst="rect">
            <a:avLst/>
          </a:prstGeom>
        </p:spPr>
      </p:pic>
      <p:pic>
        <p:nvPicPr>
          <p:cNvPr id="28" name="Picture 27">
            <a:extLst>
              <a:ext uri="{FF2B5EF4-FFF2-40B4-BE49-F238E27FC236}">
                <a16:creationId xmlns:a16="http://schemas.microsoft.com/office/drawing/2014/main" id="{DD851638-D0EA-4562-BDEA-CE36DDDC92F7}"/>
              </a:ext>
            </a:extLst>
          </p:cNvPr>
          <p:cNvPicPr>
            <a:picLocks noChangeAspect="1"/>
          </p:cNvPicPr>
          <p:nvPr/>
        </p:nvPicPr>
        <p:blipFill>
          <a:blip r:embed="rId5"/>
          <a:stretch>
            <a:fillRect/>
          </a:stretch>
        </p:blipFill>
        <p:spPr>
          <a:xfrm>
            <a:off x="6845055" y="3609981"/>
            <a:ext cx="505121" cy="452373"/>
          </a:xfrm>
          <a:prstGeom prst="rect">
            <a:avLst/>
          </a:prstGeom>
        </p:spPr>
      </p:pic>
      <p:cxnSp>
        <p:nvCxnSpPr>
          <p:cNvPr id="29" name="Straight Arrow Connector 61">
            <a:extLst>
              <a:ext uri="{FF2B5EF4-FFF2-40B4-BE49-F238E27FC236}">
                <a16:creationId xmlns:a16="http://schemas.microsoft.com/office/drawing/2014/main" id="{2FD39295-5993-45E0-BD25-84318F5A3652}"/>
              </a:ext>
            </a:extLst>
          </p:cNvPr>
          <p:cNvCxnSpPr>
            <a:cxnSpLocks/>
            <a:stCxn id="28" idx="2"/>
          </p:cNvCxnSpPr>
          <p:nvPr/>
        </p:nvCxnSpPr>
        <p:spPr>
          <a:xfrm rot="16200000" flipH="1">
            <a:off x="7218544" y="3941426"/>
            <a:ext cx="445774" cy="687630"/>
          </a:xfrm>
          <a:prstGeom prst="bentConnector2">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61">
            <a:extLst>
              <a:ext uri="{FF2B5EF4-FFF2-40B4-BE49-F238E27FC236}">
                <a16:creationId xmlns:a16="http://schemas.microsoft.com/office/drawing/2014/main" id="{26FF63EB-AB90-4652-B154-A97974BCEDDE}"/>
              </a:ext>
            </a:extLst>
          </p:cNvPr>
          <p:cNvCxnSpPr>
            <a:cxnSpLocks/>
            <a:stCxn id="21" idx="3"/>
            <a:endCxn id="25" idx="1"/>
          </p:cNvCxnSpPr>
          <p:nvPr/>
        </p:nvCxnSpPr>
        <p:spPr>
          <a:xfrm flipV="1">
            <a:off x="8554291" y="3132305"/>
            <a:ext cx="810212" cy="1212409"/>
          </a:xfrm>
          <a:prstGeom prst="bentConnector3">
            <a:avLst>
              <a:gd name="adj1" fmla="val 50000"/>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61">
            <a:extLst>
              <a:ext uri="{FF2B5EF4-FFF2-40B4-BE49-F238E27FC236}">
                <a16:creationId xmlns:a16="http://schemas.microsoft.com/office/drawing/2014/main" id="{C47F1512-E354-42ED-9307-22F246E38CC2}"/>
              </a:ext>
            </a:extLst>
          </p:cNvPr>
          <p:cNvCxnSpPr>
            <a:cxnSpLocks/>
            <a:stCxn id="21" idx="3"/>
            <a:endCxn id="26" idx="1"/>
          </p:cNvCxnSpPr>
          <p:nvPr/>
        </p:nvCxnSpPr>
        <p:spPr>
          <a:xfrm flipV="1">
            <a:off x="8554291" y="3956356"/>
            <a:ext cx="831299" cy="388358"/>
          </a:xfrm>
          <a:prstGeom prst="bentConnector3">
            <a:avLst>
              <a:gd name="adj1" fmla="val 48568"/>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61">
            <a:extLst>
              <a:ext uri="{FF2B5EF4-FFF2-40B4-BE49-F238E27FC236}">
                <a16:creationId xmlns:a16="http://schemas.microsoft.com/office/drawing/2014/main" id="{CBFD647F-79A5-4272-A9AE-26976313B42B}"/>
              </a:ext>
            </a:extLst>
          </p:cNvPr>
          <p:cNvCxnSpPr>
            <a:cxnSpLocks/>
            <a:stCxn id="21" idx="3"/>
            <a:endCxn id="27" idx="1"/>
          </p:cNvCxnSpPr>
          <p:nvPr/>
        </p:nvCxnSpPr>
        <p:spPr>
          <a:xfrm>
            <a:off x="8554291" y="4344714"/>
            <a:ext cx="857842" cy="367679"/>
          </a:xfrm>
          <a:prstGeom prst="bentConnector3">
            <a:avLst>
              <a:gd name="adj1" fmla="val 47225"/>
            </a:avLst>
          </a:prstGeom>
          <a:ln w="5715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F7DAFE08-28DA-43DB-96FE-50215414FB5B}"/>
              </a:ext>
            </a:extLst>
          </p:cNvPr>
          <p:cNvSpPr txBox="1"/>
          <p:nvPr/>
        </p:nvSpPr>
        <p:spPr>
          <a:xfrm>
            <a:off x="9189315" y="2179131"/>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ATOMIC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4" name="TextBox 33">
            <a:extLst>
              <a:ext uri="{FF2B5EF4-FFF2-40B4-BE49-F238E27FC236}">
                <a16:creationId xmlns:a16="http://schemas.microsoft.com/office/drawing/2014/main" id="{C4CC5306-0D4B-4F0F-B03F-28212D1ADC2E}"/>
              </a:ext>
            </a:extLst>
          </p:cNvPr>
          <p:cNvSpPr txBox="1"/>
          <p:nvPr/>
        </p:nvSpPr>
        <p:spPr>
          <a:xfrm>
            <a:off x="6780814" y="2877286"/>
            <a:ext cx="1317925" cy="6001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COMPOSIT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ORCHESTRATIONS</a:t>
            </a:r>
            <a:endParaRPr kumimoji="0" lang="en-US" sz="1200" b="1"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cxnSp>
        <p:nvCxnSpPr>
          <p:cNvPr id="56" name="Straight Arrow Connector 61">
            <a:extLst>
              <a:ext uri="{FF2B5EF4-FFF2-40B4-BE49-F238E27FC236}">
                <a16:creationId xmlns:a16="http://schemas.microsoft.com/office/drawing/2014/main" id="{4E11A198-71D6-482E-B7D4-5CA9F13E02DD}"/>
              </a:ext>
            </a:extLst>
          </p:cNvPr>
          <p:cNvCxnSpPr>
            <a:cxnSpLocks/>
          </p:cNvCxnSpPr>
          <p:nvPr/>
        </p:nvCxnSpPr>
        <p:spPr>
          <a:xfrm>
            <a:off x="10507242" y="3025876"/>
            <a:ext cx="1164196" cy="13719"/>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61">
            <a:extLst>
              <a:ext uri="{FF2B5EF4-FFF2-40B4-BE49-F238E27FC236}">
                <a16:creationId xmlns:a16="http://schemas.microsoft.com/office/drawing/2014/main" id="{3881CB77-5317-4545-9039-90DA5F542671}"/>
              </a:ext>
            </a:extLst>
          </p:cNvPr>
          <p:cNvCxnSpPr>
            <a:cxnSpLocks/>
          </p:cNvCxnSpPr>
          <p:nvPr/>
        </p:nvCxnSpPr>
        <p:spPr>
          <a:xfrm>
            <a:off x="10507242" y="3753488"/>
            <a:ext cx="1164196" cy="13719"/>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61">
            <a:extLst>
              <a:ext uri="{FF2B5EF4-FFF2-40B4-BE49-F238E27FC236}">
                <a16:creationId xmlns:a16="http://schemas.microsoft.com/office/drawing/2014/main" id="{F7A22E1E-1383-4D6E-9EED-4D318DE35938}"/>
              </a:ext>
            </a:extLst>
          </p:cNvPr>
          <p:cNvCxnSpPr>
            <a:cxnSpLocks/>
          </p:cNvCxnSpPr>
          <p:nvPr/>
        </p:nvCxnSpPr>
        <p:spPr>
          <a:xfrm>
            <a:off x="10543951" y="4520213"/>
            <a:ext cx="1164196" cy="13719"/>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1">
            <a:extLst>
              <a:ext uri="{FF2B5EF4-FFF2-40B4-BE49-F238E27FC236}">
                <a16:creationId xmlns:a16="http://schemas.microsoft.com/office/drawing/2014/main" id="{8DAADEEC-0ED7-4318-85C6-F665D37D0906}"/>
              </a:ext>
            </a:extLst>
          </p:cNvPr>
          <p:cNvCxnSpPr>
            <a:cxnSpLocks/>
          </p:cNvCxnSpPr>
          <p:nvPr/>
        </p:nvCxnSpPr>
        <p:spPr>
          <a:xfrm flipH="1">
            <a:off x="10594713" y="3574692"/>
            <a:ext cx="1051929" cy="3296"/>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1">
            <a:extLst>
              <a:ext uri="{FF2B5EF4-FFF2-40B4-BE49-F238E27FC236}">
                <a16:creationId xmlns:a16="http://schemas.microsoft.com/office/drawing/2014/main" id="{1F139747-5772-42E6-A97D-BFDA9DDFFEF9}"/>
              </a:ext>
            </a:extLst>
          </p:cNvPr>
          <p:cNvCxnSpPr>
            <a:cxnSpLocks/>
          </p:cNvCxnSpPr>
          <p:nvPr/>
        </p:nvCxnSpPr>
        <p:spPr>
          <a:xfrm flipH="1">
            <a:off x="10548803" y="2847080"/>
            <a:ext cx="1051929" cy="3296"/>
          </a:xfrm>
          <a:prstGeom prst="straightConnector1">
            <a:avLst/>
          </a:prstGeom>
          <a:ln w="57150">
            <a:solidFill>
              <a:srgbClr val="00B050"/>
            </a:solidFill>
            <a:headEnd type="none"/>
            <a:tailEnd type="triangle"/>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DCBEDFB8-94B2-4E1C-A7E9-CE470B3DAFB6}"/>
              </a:ext>
            </a:extLst>
          </p:cNvPr>
          <p:cNvPicPr>
            <a:picLocks noChangeAspect="1"/>
          </p:cNvPicPr>
          <p:nvPr/>
        </p:nvPicPr>
        <p:blipFill>
          <a:blip r:embed="rId6"/>
          <a:stretch>
            <a:fillRect/>
          </a:stretch>
        </p:blipFill>
        <p:spPr>
          <a:xfrm>
            <a:off x="3633910" y="3238454"/>
            <a:ext cx="1390844" cy="743054"/>
          </a:xfrm>
          <a:prstGeom prst="rect">
            <a:avLst/>
          </a:prstGeom>
        </p:spPr>
      </p:pic>
      <p:sp>
        <p:nvSpPr>
          <p:cNvPr id="48" name="Rectangle 47">
            <a:extLst>
              <a:ext uri="{FF2B5EF4-FFF2-40B4-BE49-F238E27FC236}">
                <a16:creationId xmlns:a16="http://schemas.microsoft.com/office/drawing/2014/main" id="{FF4A5855-0B18-4B06-BAC6-E26838F13203}"/>
              </a:ext>
            </a:extLst>
          </p:cNvPr>
          <p:cNvSpPr/>
          <p:nvPr/>
        </p:nvSpPr>
        <p:spPr bwMode="auto">
          <a:xfrm>
            <a:off x="3809821" y="3608943"/>
            <a:ext cx="934433" cy="20781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4CF287C5-D0BD-4BCE-BDCB-15AAEEF39E0F}"/>
              </a:ext>
            </a:extLst>
          </p:cNvPr>
          <p:cNvSpPr/>
          <p:nvPr/>
        </p:nvSpPr>
        <p:spPr bwMode="auto">
          <a:xfrm>
            <a:off x="6633061" y="2847080"/>
            <a:ext cx="2160376" cy="2078055"/>
          </a:xfrm>
          <a:prstGeom prst="rect">
            <a:avLst/>
          </a:prstGeom>
          <a:noFill/>
          <a:ln w="571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Arrow: Left 46">
            <a:extLst>
              <a:ext uri="{FF2B5EF4-FFF2-40B4-BE49-F238E27FC236}">
                <a16:creationId xmlns:a16="http://schemas.microsoft.com/office/drawing/2014/main" id="{ADBF3ECB-0125-477A-856F-F6631C62E48C}"/>
              </a:ext>
            </a:extLst>
          </p:cNvPr>
          <p:cNvSpPr/>
          <p:nvPr/>
        </p:nvSpPr>
        <p:spPr bwMode="auto">
          <a:xfrm>
            <a:off x="5252394" y="3456731"/>
            <a:ext cx="1166070" cy="512242"/>
          </a:xfrm>
          <a:prstGeom prst="lef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1DBC022A-BB10-406C-8088-B55A3E4136DC}"/>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31415117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535F3-BC82-46E3-ADC8-DCF555EA3C1C}"/>
              </a:ext>
            </a:extLst>
          </p:cNvPr>
          <p:cNvPicPr>
            <a:picLocks noChangeAspect="1"/>
          </p:cNvPicPr>
          <p:nvPr/>
        </p:nvPicPr>
        <p:blipFill>
          <a:blip r:embed="rId2"/>
          <a:stretch>
            <a:fillRect/>
          </a:stretch>
        </p:blipFill>
        <p:spPr>
          <a:xfrm>
            <a:off x="362535" y="1866704"/>
            <a:ext cx="7344800" cy="3801005"/>
          </a:xfrm>
          <a:prstGeom prst="rect">
            <a:avLst/>
          </a:prstGeom>
          <a:effectLst>
            <a:outerShdw blurRad="50800" dist="254000" dir="2700000" algn="tl" rotWithShape="0">
              <a:prstClr val="black">
                <a:alpha val="20000"/>
              </a:prstClr>
            </a:outerShdw>
          </a:effectLst>
        </p:spPr>
      </p:pic>
      <p:sp>
        <p:nvSpPr>
          <p:cNvPr id="4" name="Freeform: Shape 3">
            <a:extLst>
              <a:ext uri="{FF2B5EF4-FFF2-40B4-BE49-F238E27FC236}">
                <a16:creationId xmlns:a16="http://schemas.microsoft.com/office/drawing/2014/main" id="{4EC81FD9-FA85-4B30-B3DF-35B2259D0C44}"/>
              </a:ext>
            </a:extLst>
          </p:cNvPr>
          <p:cNvSpPr/>
          <p:nvPr/>
        </p:nvSpPr>
        <p:spPr bwMode="auto">
          <a:xfrm>
            <a:off x="3874120" y="2325351"/>
            <a:ext cx="6874458" cy="2457028"/>
          </a:xfrm>
          <a:custGeom>
            <a:avLst/>
            <a:gdLst>
              <a:gd name="connsiteX0" fmla="*/ 0 w 4351020"/>
              <a:gd name="connsiteY0" fmla="*/ 15240 h 289560"/>
              <a:gd name="connsiteX1" fmla="*/ 83820 w 4351020"/>
              <a:gd name="connsiteY1" fmla="*/ 289560 h 289560"/>
              <a:gd name="connsiteX2" fmla="*/ 4351020 w 4351020"/>
              <a:gd name="connsiteY2" fmla="*/ 220980 h 289560"/>
              <a:gd name="connsiteX3" fmla="*/ 464820 w 4351020"/>
              <a:gd name="connsiteY3" fmla="*/ 0 h 289560"/>
              <a:gd name="connsiteX4" fmla="*/ 0 w 4351020"/>
              <a:gd name="connsiteY4" fmla="*/ 15240 h 289560"/>
              <a:gd name="connsiteX0" fmla="*/ 0 w 4351020"/>
              <a:gd name="connsiteY0" fmla="*/ 0 h 274320"/>
              <a:gd name="connsiteX1" fmla="*/ 83820 w 4351020"/>
              <a:gd name="connsiteY1" fmla="*/ 274320 h 274320"/>
              <a:gd name="connsiteX2" fmla="*/ 4351020 w 4351020"/>
              <a:gd name="connsiteY2" fmla="*/ 205740 h 274320"/>
              <a:gd name="connsiteX3" fmla="*/ 502920 w 4351020"/>
              <a:gd name="connsiteY3" fmla="*/ 8573 h 274320"/>
              <a:gd name="connsiteX4" fmla="*/ 0 w 4351020"/>
              <a:gd name="connsiteY4" fmla="*/ 0 h 274320"/>
              <a:gd name="connsiteX0" fmla="*/ 0 w 4351020"/>
              <a:gd name="connsiteY0" fmla="*/ 952 h 275272"/>
              <a:gd name="connsiteX1" fmla="*/ 83820 w 4351020"/>
              <a:gd name="connsiteY1" fmla="*/ 275272 h 275272"/>
              <a:gd name="connsiteX2" fmla="*/ 4351020 w 4351020"/>
              <a:gd name="connsiteY2" fmla="*/ 206692 h 275272"/>
              <a:gd name="connsiteX3" fmla="*/ 493395 w 4351020"/>
              <a:gd name="connsiteY3" fmla="*/ 0 h 275272"/>
              <a:gd name="connsiteX4" fmla="*/ 0 w 4351020"/>
              <a:gd name="connsiteY4" fmla="*/ 952 h 275272"/>
              <a:gd name="connsiteX0" fmla="*/ 0 w 4279582"/>
              <a:gd name="connsiteY0" fmla="*/ 952 h 275272"/>
              <a:gd name="connsiteX1" fmla="*/ 83820 w 4279582"/>
              <a:gd name="connsiteY1" fmla="*/ 275272 h 275272"/>
              <a:gd name="connsiteX2" fmla="*/ 4279582 w 4279582"/>
              <a:gd name="connsiteY2" fmla="*/ 144780 h 275272"/>
              <a:gd name="connsiteX3" fmla="*/ 493395 w 4279582"/>
              <a:gd name="connsiteY3" fmla="*/ 0 h 275272"/>
              <a:gd name="connsiteX4" fmla="*/ 0 w 4279582"/>
              <a:gd name="connsiteY4" fmla="*/ 952 h 275272"/>
              <a:gd name="connsiteX0" fmla="*/ 0 w 4279582"/>
              <a:gd name="connsiteY0" fmla="*/ 952 h 980122"/>
              <a:gd name="connsiteX1" fmla="*/ 88582 w 4279582"/>
              <a:gd name="connsiteY1" fmla="*/ 980122 h 980122"/>
              <a:gd name="connsiteX2" fmla="*/ 4279582 w 4279582"/>
              <a:gd name="connsiteY2" fmla="*/ 144780 h 980122"/>
              <a:gd name="connsiteX3" fmla="*/ 493395 w 4279582"/>
              <a:gd name="connsiteY3" fmla="*/ 0 h 980122"/>
              <a:gd name="connsiteX4" fmla="*/ 0 w 4279582"/>
              <a:gd name="connsiteY4" fmla="*/ 952 h 980122"/>
              <a:gd name="connsiteX0" fmla="*/ 0 w 2342151"/>
              <a:gd name="connsiteY0" fmla="*/ 70156 h 1049326"/>
              <a:gd name="connsiteX1" fmla="*/ 88582 w 2342151"/>
              <a:gd name="connsiteY1" fmla="*/ 1049326 h 1049326"/>
              <a:gd name="connsiteX2" fmla="*/ 2342151 w 2342151"/>
              <a:gd name="connsiteY2" fmla="*/ 0 h 1049326"/>
              <a:gd name="connsiteX3" fmla="*/ 493395 w 2342151"/>
              <a:gd name="connsiteY3" fmla="*/ 69204 h 1049326"/>
              <a:gd name="connsiteX4" fmla="*/ 0 w 2342151"/>
              <a:gd name="connsiteY4" fmla="*/ 70156 h 1049326"/>
              <a:gd name="connsiteX0" fmla="*/ 0 w 2342151"/>
              <a:gd name="connsiteY0" fmla="*/ 70156 h 393717"/>
              <a:gd name="connsiteX1" fmla="*/ 2286822 w 2342151"/>
              <a:gd name="connsiteY1" fmla="*/ 393717 h 393717"/>
              <a:gd name="connsiteX2" fmla="*/ 2342151 w 2342151"/>
              <a:gd name="connsiteY2" fmla="*/ 0 h 393717"/>
              <a:gd name="connsiteX3" fmla="*/ 493395 w 2342151"/>
              <a:gd name="connsiteY3" fmla="*/ 69204 h 393717"/>
              <a:gd name="connsiteX4" fmla="*/ 0 w 2342151"/>
              <a:gd name="connsiteY4" fmla="*/ 70156 h 393717"/>
              <a:gd name="connsiteX0" fmla="*/ 0 w 2342151"/>
              <a:gd name="connsiteY0" fmla="*/ 70156 h 393717"/>
              <a:gd name="connsiteX1" fmla="*/ 2286822 w 2342151"/>
              <a:gd name="connsiteY1" fmla="*/ 393717 h 393717"/>
              <a:gd name="connsiteX2" fmla="*/ 2342151 w 2342151"/>
              <a:gd name="connsiteY2" fmla="*/ 0 h 393717"/>
              <a:gd name="connsiteX3" fmla="*/ 1182674 w 2342151"/>
              <a:gd name="connsiteY3" fmla="*/ 78310 h 393717"/>
              <a:gd name="connsiteX4" fmla="*/ 0 w 2342151"/>
              <a:gd name="connsiteY4" fmla="*/ 70156 h 393717"/>
              <a:gd name="connsiteX0" fmla="*/ 0 w 2342151"/>
              <a:gd name="connsiteY0" fmla="*/ 70156 h 393717"/>
              <a:gd name="connsiteX1" fmla="*/ 2286822 w 2342151"/>
              <a:gd name="connsiteY1" fmla="*/ 393717 h 393717"/>
              <a:gd name="connsiteX2" fmla="*/ 2342151 w 2342151"/>
              <a:gd name="connsiteY2" fmla="*/ 0 h 393717"/>
              <a:gd name="connsiteX3" fmla="*/ 1165598 w 2342151"/>
              <a:gd name="connsiteY3" fmla="*/ 69963 h 393717"/>
              <a:gd name="connsiteX4" fmla="*/ 0 w 2342151"/>
              <a:gd name="connsiteY4" fmla="*/ 70156 h 393717"/>
              <a:gd name="connsiteX0" fmla="*/ 0 w 2342151"/>
              <a:gd name="connsiteY0" fmla="*/ 70156 h 393717"/>
              <a:gd name="connsiteX1" fmla="*/ 2286822 w 2342151"/>
              <a:gd name="connsiteY1" fmla="*/ 393717 h 393717"/>
              <a:gd name="connsiteX2" fmla="*/ 2342151 w 2342151"/>
              <a:gd name="connsiteY2" fmla="*/ 0 h 393717"/>
              <a:gd name="connsiteX3" fmla="*/ 82445 w 2342151"/>
              <a:gd name="connsiteY3" fmla="*/ 19882 h 393717"/>
              <a:gd name="connsiteX4" fmla="*/ 0 w 2342151"/>
              <a:gd name="connsiteY4" fmla="*/ 70156 h 393717"/>
              <a:gd name="connsiteX0" fmla="*/ 0 w 2283602"/>
              <a:gd name="connsiteY0" fmla="*/ 313408 h 393717"/>
              <a:gd name="connsiteX1" fmla="*/ 2228273 w 2283602"/>
              <a:gd name="connsiteY1" fmla="*/ 393717 h 393717"/>
              <a:gd name="connsiteX2" fmla="*/ 2283602 w 2283602"/>
              <a:gd name="connsiteY2" fmla="*/ 0 h 393717"/>
              <a:gd name="connsiteX3" fmla="*/ 23896 w 2283602"/>
              <a:gd name="connsiteY3" fmla="*/ 19882 h 393717"/>
              <a:gd name="connsiteX4" fmla="*/ 0 w 2283602"/>
              <a:gd name="connsiteY4" fmla="*/ 313408 h 393717"/>
              <a:gd name="connsiteX0" fmla="*/ 298121 w 2581723"/>
              <a:gd name="connsiteY0" fmla="*/ 313408 h 393717"/>
              <a:gd name="connsiteX1" fmla="*/ 2526394 w 2581723"/>
              <a:gd name="connsiteY1" fmla="*/ 393717 h 393717"/>
              <a:gd name="connsiteX2" fmla="*/ 2581723 w 2581723"/>
              <a:gd name="connsiteY2" fmla="*/ 0 h 393717"/>
              <a:gd name="connsiteX3" fmla="*/ 0 w 2581723"/>
              <a:gd name="connsiteY3" fmla="*/ 12728 h 393717"/>
              <a:gd name="connsiteX4" fmla="*/ 298121 w 2581723"/>
              <a:gd name="connsiteY4" fmla="*/ 313408 h 393717"/>
              <a:gd name="connsiteX0" fmla="*/ 13509 w 2581723"/>
              <a:gd name="connsiteY0" fmla="*/ 260544 h 393717"/>
              <a:gd name="connsiteX1" fmla="*/ 2526394 w 2581723"/>
              <a:gd name="connsiteY1" fmla="*/ 393717 h 393717"/>
              <a:gd name="connsiteX2" fmla="*/ 2581723 w 2581723"/>
              <a:gd name="connsiteY2" fmla="*/ 0 h 393717"/>
              <a:gd name="connsiteX3" fmla="*/ 0 w 2581723"/>
              <a:gd name="connsiteY3" fmla="*/ 12728 h 393717"/>
              <a:gd name="connsiteX4" fmla="*/ 13509 w 2581723"/>
              <a:gd name="connsiteY4" fmla="*/ 260544 h 393717"/>
              <a:gd name="connsiteX0" fmla="*/ 13509 w 6850904"/>
              <a:gd name="connsiteY0" fmla="*/ 247816 h 380989"/>
              <a:gd name="connsiteX1" fmla="*/ 2526394 w 6850904"/>
              <a:gd name="connsiteY1" fmla="*/ 380989 h 380989"/>
              <a:gd name="connsiteX2" fmla="*/ 6850904 w 6850904"/>
              <a:gd name="connsiteY2" fmla="*/ 184815 h 380989"/>
              <a:gd name="connsiteX3" fmla="*/ 0 w 6850904"/>
              <a:gd name="connsiteY3" fmla="*/ 0 h 380989"/>
              <a:gd name="connsiteX4" fmla="*/ 13509 w 6850904"/>
              <a:gd name="connsiteY4" fmla="*/ 247816 h 380989"/>
              <a:gd name="connsiteX0" fmla="*/ 13509 w 12315456"/>
              <a:gd name="connsiteY0" fmla="*/ 247816 h 380989"/>
              <a:gd name="connsiteX1" fmla="*/ 2526394 w 12315456"/>
              <a:gd name="connsiteY1" fmla="*/ 380989 h 380989"/>
              <a:gd name="connsiteX2" fmla="*/ 12315456 w 12315456"/>
              <a:gd name="connsiteY2" fmla="*/ 184815 h 380989"/>
              <a:gd name="connsiteX3" fmla="*/ 0 w 12315456"/>
              <a:gd name="connsiteY3" fmla="*/ 0 h 380989"/>
              <a:gd name="connsiteX4" fmla="*/ 13509 w 12315456"/>
              <a:gd name="connsiteY4" fmla="*/ 247816 h 380989"/>
              <a:gd name="connsiteX0" fmla="*/ 13509 w 12315456"/>
              <a:gd name="connsiteY0" fmla="*/ 247816 h 1076562"/>
              <a:gd name="connsiteX1" fmla="*/ 6556501 w 12315456"/>
              <a:gd name="connsiteY1" fmla="*/ 1076562 h 1076562"/>
              <a:gd name="connsiteX2" fmla="*/ 12315456 w 12315456"/>
              <a:gd name="connsiteY2" fmla="*/ 184815 h 1076562"/>
              <a:gd name="connsiteX3" fmla="*/ 0 w 12315456"/>
              <a:gd name="connsiteY3" fmla="*/ 0 h 1076562"/>
              <a:gd name="connsiteX4" fmla="*/ 13509 w 12315456"/>
              <a:gd name="connsiteY4" fmla="*/ 247816 h 1076562"/>
              <a:gd name="connsiteX0" fmla="*/ 2125 w 12315456"/>
              <a:gd name="connsiteY0" fmla="*/ 247816 h 1076562"/>
              <a:gd name="connsiteX1" fmla="*/ 6556501 w 12315456"/>
              <a:gd name="connsiteY1" fmla="*/ 1076562 h 1076562"/>
              <a:gd name="connsiteX2" fmla="*/ 12315456 w 12315456"/>
              <a:gd name="connsiteY2" fmla="*/ 184815 h 1076562"/>
              <a:gd name="connsiteX3" fmla="*/ 0 w 12315456"/>
              <a:gd name="connsiteY3" fmla="*/ 0 h 1076562"/>
              <a:gd name="connsiteX4" fmla="*/ 2125 w 12315456"/>
              <a:gd name="connsiteY4" fmla="*/ 247816 h 1076562"/>
              <a:gd name="connsiteX0" fmla="*/ 2125 w 12315456"/>
              <a:gd name="connsiteY0" fmla="*/ 247816 h 1076562"/>
              <a:gd name="connsiteX1" fmla="*/ 6556501 w 12315456"/>
              <a:gd name="connsiteY1" fmla="*/ 1076562 h 1076562"/>
              <a:gd name="connsiteX2" fmla="*/ 12315456 w 12315456"/>
              <a:gd name="connsiteY2" fmla="*/ 184815 h 1076562"/>
              <a:gd name="connsiteX3" fmla="*/ 0 w 12315456"/>
              <a:gd name="connsiteY3" fmla="*/ 0 h 1076562"/>
              <a:gd name="connsiteX4" fmla="*/ 2125 w 12315456"/>
              <a:gd name="connsiteY4" fmla="*/ 247816 h 1076562"/>
              <a:gd name="connsiteX0" fmla="*/ 32 w 12324748"/>
              <a:gd name="connsiteY0" fmla="*/ 247816 h 1076562"/>
              <a:gd name="connsiteX1" fmla="*/ 6565793 w 12324748"/>
              <a:gd name="connsiteY1" fmla="*/ 1076562 h 1076562"/>
              <a:gd name="connsiteX2" fmla="*/ 12324748 w 12324748"/>
              <a:gd name="connsiteY2" fmla="*/ 184815 h 1076562"/>
              <a:gd name="connsiteX3" fmla="*/ 9292 w 12324748"/>
              <a:gd name="connsiteY3" fmla="*/ 0 h 1076562"/>
              <a:gd name="connsiteX4" fmla="*/ 32 w 12324748"/>
              <a:gd name="connsiteY4" fmla="*/ 247816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4748" h="1076562">
                <a:moveTo>
                  <a:pt x="32" y="247816"/>
                </a:moveTo>
                <a:lnTo>
                  <a:pt x="6565793" y="1076562"/>
                </a:lnTo>
                <a:lnTo>
                  <a:pt x="12324748" y="184815"/>
                </a:lnTo>
                <a:lnTo>
                  <a:pt x="9292" y="0"/>
                </a:lnTo>
                <a:cubicBezTo>
                  <a:pt x="10000" y="82605"/>
                  <a:pt x="-676" y="165211"/>
                  <a:pt x="32" y="24781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131D311-4F9E-4CA9-A1DC-C373A244A647}"/>
              </a:ext>
            </a:extLst>
          </p:cNvPr>
          <p:cNvSpPr/>
          <p:nvPr/>
        </p:nvSpPr>
        <p:spPr bwMode="auto">
          <a:xfrm>
            <a:off x="7380080" y="2745590"/>
            <a:ext cx="3694404" cy="2103995"/>
          </a:xfrm>
          <a:prstGeom prst="roundRect">
            <a:avLst/>
          </a:prstGeom>
          <a:solidFill>
            <a:schemeClr val="tx1"/>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6000" dirty="0">
                <a:solidFill>
                  <a:srgbClr val="505050"/>
                </a:solidFill>
              </a:rPr>
              <a:t>and the </a:t>
            </a:r>
            <a:r>
              <a:rPr lang="en-US" sz="6000" dirty="0">
                <a:solidFill>
                  <a:srgbClr val="505050"/>
                </a:solidFill>
                <a:latin typeface="Segoe UI Black" panose="020B0A02040204020203" pitchFamily="34" charset="0"/>
                <a:ea typeface="Segoe UI Black" panose="020B0A02040204020203" pitchFamily="34" charset="0"/>
              </a:rPr>
              <a:t>result</a:t>
            </a:r>
            <a:r>
              <a:rPr lang="en-US" sz="6000" dirty="0">
                <a:solidFill>
                  <a:srgbClr val="505050"/>
                </a:solidFill>
              </a:rPr>
              <a:t>…</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306" t="8880" r="59868" b="9653"/>
          <a:stretch/>
        </p:blipFill>
        <p:spPr>
          <a:xfrm>
            <a:off x="11074484" y="424849"/>
            <a:ext cx="869866" cy="861699"/>
          </a:xfrm>
          <a:prstGeom prst="rect">
            <a:avLst/>
          </a:prstGeom>
        </p:spPr>
      </p:pic>
      <p:sp>
        <p:nvSpPr>
          <p:cNvPr id="35" name="TextBox 34">
            <a:extLst>
              <a:ext uri="{FF2B5EF4-FFF2-40B4-BE49-F238E27FC236}">
                <a16:creationId xmlns:a16="http://schemas.microsoft.com/office/drawing/2014/main" id="{48786343-11E0-42BD-9E95-FA6C23FA70D6}"/>
              </a:ext>
            </a:extLst>
          </p:cNvPr>
          <p:cNvSpPr txBox="1"/>
          <p:nvPr/>
        </p:nvSpPr>
        <p:spPr>
          <a:xfrm>
            <a:off x="7626941" y="2702169"/>
            <a:ext cx="3202030" cy="228985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102" normalizeH="0" baseline="0" noProof="0" dirty="0">
                <a:ln w="3175">
                  <a:noFill/>
                </a:ln>
                <a:solidFill>
                  <a:srgbClr val="505050"/>
                </a:solidFill>
                <a:effectLst/>
                <a:uLnTx/>
                <a:uFillTx/>
                <a:latin typeface="Segoe UI Light"/>
                <a:ea typeface="+mn-ea"/>
                <a:cs typeface="Segoe UI" pitchFamily="34" charset="0"/>
              </a:rPr>
              <a:t>4330 </a:t>
            </a:r>
            <a:r>
              <a:rPr kumimoji="0" lang="en-US" sz="2800" b="1" i="0" u="none" strike="noStrike" kern="1200" cap="none" spc="-102" normalizeH="0" baseline="0" noProof="0" dirty="0">
                <a:ln w="3175">
                  <a:noFill/>
                </a:ln>
                <a:solidFill>
                  <a:srgbClr val="505050"/>
                </a:solidFill>
                <a:effectLst/>
                <a:uLnTx/>
                <a:uFillTx/>
                <a:latin typeface="Segoe UI Light"/>
                <a:ea typeface="+mn-ea"/>
                <a:cs typeface="Segoe UI" pitchFamily="34" charset="0"/>
                <a:sym typeface="Wingdings" panose="05000000000000000000" pitchFamily="2" charset="2"/>
              </a:rPr>
              <a:t> </a:t>
            </a:r>
            <a:r>
              <a:rPr kumimoji="0" lang="en-US" sz="2800" b="1" i="0" u="none" strike="noStrike" kern="1200" cap="none" spc="-102" normalizeH="0" baseline="0" noProof="0" dirty="0">
                <a:ln w="3175">
                  <a:noFill/>
                </a:ln>
                <a:solidFill>
                  <a:srgbClr val="00B050"/>
                </a:solidFill>
                <a:effectLst/>
                <a:uLnTx/>
                <a:uFillTx/>
                <a:latin typeface="Segoe UI Light"/>
                <a:ea typeface="+mn-ea"/>
                <a:cs typeface="Segoe UI" pitchFamily="34" charset="0"/>
                <a:sym typeface="Wingdings" panose="05000000000000000000" pitchFamily="2" charset="2"/>
              </a:rPr>
              <a:t>4.3 seconds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sz="2800" b="1" spc="-102" dirty="0">
                <a:ln w="3175">
                  <a:noFill/>
                </a:ln>
                <a:solidFill>
                  <a:srgbClr val="505050"/>
                </a:solidFill>
                <a:latin typeface="Segoe UI Light"/>
                <a:cs typeface="Segoe UI" pitchFamily="34" charset="0"/>
                <a:sym typeface="Wingdings" panose="05000000000000000000" pitchFamily="2" charset="2"/>
              </a:rPr>
              <a:t>4860  </a:t>
            </a:r>
            <a:r>
              <a:rPr lang="en-US" sz="2800" b="1" spc="-102" dirty="0">
                <a:ln w="3175">
                  <a:noFill/>
                </a:ln>
                <a:solidFill>
                  <a:srgbClr val="00B050"/>
                </a:solidFill>
                <a:latin typeface="Segoe UI Light"/>
                <a:cs typeface="Segoe UI" pitchFamily="34" charset="0"/>
                <a:sym typeface="Wingdings" panose="05000000000000000000" pitchFamily="2" charset="2"/>
              </a:rPr>
              <a:t>4.8 seconds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102" normalizeH="0" baseline="0" noProof="0" dirty="0">
                <a:ln w="3175">
                  <a:noFill/>
                </a:ln>
                <a:solidFill>
                  <a:srgbClr val="505050"/>
                </a:solidFill>
                <a:effectLst/>
                <a:uLnTx/>
                <a:uFillTx/>
                <a:latin typeface="Segoe UI Light"/>
                <a:ea typeface="+mn-ea"/>
                <a:cs typeface="Segoe UI" pitchFamily="34" charset="0"/>
                <a:sym typeface="Wingdings" panose="05000000000000000000" pitchFamily="2" charset="2"/>
              </a:rPr>
              <a:t>5126 </a:t>
            </a:r>
            <a:r>
              <a:rPr lang="en-US" sz="2800" b="1" spc="-102" dirty="0">
                <a:ln w="3175">
                  <a:noFill/>
                </a:ln>
                <a:solidFill>
                  <a:srgbClr val="505050"/>
                </a:solidFill>
                <a:latin typeface="Segoe UI Light"/>
                <a:cs typeface="Segoe UI" pitchFamily="34" charset="0"/>
                <a:sym typeface="Wingdings" panose="05000000000000000000" pitchFamily="2" charset="2"/>
              </a:rPr>
              <a:t> </a:t>
            </a:r>
            <a:r>
              <a:rPr lang="en-US" sz="2800" b="1" spc="-102" dirty="0">
                <a:ln w="3175">
                  <a:noFill/>
                </a:ln>
                <a:solidFill>
                  <a:srgbClr val="00B050"/>
                </a:solidFill>
                <a:latin typeface="Segoe UI Light"/>
                <a:cs typeface="Segoe UI" pitchFamily="34" charset="0"/>
                <a:sym typeface="Wingdings" panose="05000000000000000000" pitchFamily="2" charset="2"/>
              </a:rPr>
              <a:t>5.1 seconds</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102" normalizeH="0" baseline="0" noProof="0" dirty="0">
              <a:ln w="3175">
                <a:noFill/>
              </a:ln>
              <a:solidFill>
                <a:srgbClr val="505050"/>
              </a:solidFill>
              <a:effectLst/>
              <a:uLnTx/>
              <a:uFillTx/>
              <a:latin typeface="Segoe UI Light"/>
              <a:ea typeface="+mn-ea"/>
              <a:cs typeface="Segoe UI" pitchFamily="34" charset="0"/>
              <a:sym typeface="Wingdings" panose="05000000000000000000" pitchFamily="2" charset="2"/>
            </a:endParaRPr>
          </a:p>
          <a:p>
            <a:pPr marL="0" marR="0" lvl="0" indent="0" algn="ctr" defTabSz="914400" rtl="0" eaLnBrk="1" fontAlgn="auto" latinLnBrk="0" hangingPunct="1">
              <a:lnSpc>
                <a:spcPct val="90000"/>
              </a:lnSpc>
              <a:spcBef>
                <a:spcPts val="0"/>
              </a:spcBef>
              <a:spcAft>
                <a:spcPts val="0"/>
              </a:spcAft>
              <a:buClrTx/>
              <a:buSzTx/>
              <a:buFontTx/>
              <a:buNone/>
              <a:tabLst/>
              <a:defRPr/>
            </a:pPr>
            <a:r>
              <a:rPr lang="en-US" sz="2000" spc="-102" dirty="0">
                <a:ln w="3175">
                  <a:noFill/>
                </a:ln>
                <a:solidFill>
                  <a:srgbClr val="505050"/>
                </a:solidFill>
                <a:latin typeface="Segoe UI Light"/>
                <a:cs typeface="Segoe UI" pitchFamily="34" charset="0"/>
                <a:sym typeface="Wingdings" panose="05000000000000000000" pitchFamily="2" charset="2"/>
              </a:rPr>
              <a:t>32970  </a:t>
            </a:r>
            <a:r>
              <a:rPr lang="en-US" sz="2000" spc="-102" dirty="0">
                <a:ln w="3175">
                  <a:noFill/>
                </a:ln>
                <a:solidFill>
                  <a:srgbClr val="FF0000"/>
                </a:solidFill>
                <a:latin typeface="Segoe UI Light"/>
                <a:cs typeface="Segoe UI" pitchFamily="34" charset="0"/>
                <a:sym typeface="Wingdings" panose="05000000000000000000" pitchFamily="2" charset="2"/>
              </a:rPr>
              <a:t>32,9 seconds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i="0" u="none" strike="noStrike" kern="1200" cap="none" spc="-102" normalizeH="0" baseline="0" dirty="0">
                <a:ln w="3175">
                  <a:noFill/>
                </a:ln>
                <a:solidFill>
                  <a:srgbClr val="505050"/>
                </a:solidFill>
                <a:effectLst/>
                <a:uLnTx/>
                <a:uFillTx/>
                <a:latin typeface="Segoe UI Light"/>
                <a:ea typeface="+mn-ea"/>
                <a:cs typeface="Segoe UI" pitchFamily="34" charset="0"/>
                <a:sym typeface="Wingdings" panose="05000000000000000000" pitchFamily="2" charset="2"/>
              </a:rPr>
              <a:t>(</a:t>
            </a:r>
            <a:r>
              <a:rPr kumimoji="0" lang="en-US" sz="2000" i="0" u="none" strike="noStrike" kern="1200" cap="none" spc="-102" normalizeH="0" baseline="0" dirty="0">
                <a:ln w="3175">
                  <a:noFill/>
                </a:ln>
                <a:solidFill>
                  <a:srgbClr val="FF0000"/>
                </a:solidFill>
                <a:effectLst/>
                <a:uLnTx/>
                <a:uFillTx/>
                <a:latin typeface="Segoe UI Light"/>
                <a:ea typeface="+mn-ea"/>
                <a:cs typeface="Segoe UI" pitchFamily="34" charset="0"/>
                <a:sym typeface="Wingdings" panose="05000000000000000000" pitchFamily="2" charset="2"/>
              </a:rPr>
              <a:t>fi</a:t>
            </a:r>
            <a:r>
              <a:rPr lang="en-US" sz="2000" spc="-102" dirty="0">
                <a:ln w="3175">
                  <a:noFill/>
                </a:ln>
                <a:solidFill>
                  <a:srgbClr val="FF0000"/>
                </a:solidFill>
                <a:latin typeface="Segoe UI Light"/>
                <a:cs typeface="Segoe UI" pitchFamily="34" charset="0"/>
                <a:sym typeface="Wingdings" panose="05000000000000000000" pitchFamily="2" charset="2"/>
              </a:rPr>
              <a:t>rst request</a:t>
            </a:r>
            <a:r>
              <a:rPr lang="en-US" sz="2000" spc="-102" dirty="0">
                <a:ln w="3175">
                  <a:noFill/>
                </a:ln>
                <a:solidFill>
                  <a:srgbClr val="505050"/>
                </a:solidFill>
                <a:latin typeface="Segoe UI Light"/>
                <a:cs typeface="Segoe UI" pitchFamily="34" charset="0"/>
                <a:sym typeface="Wingdings" panose="05000000000000000000" pitchFamily="2" charset="2"/>
              </a:rPr>
              <a:t>)</a:t>
            </a:r>
            <a:endParaRPr kumimoji="0" lang="en-US" sz="2000" i="0" u="none" strike="noStrike" kern="1200" cap="none" spc="-102" normalizeH="0" baseline="0" dirty="0">
              <a:ln w="3175">
                <a:noFill/>
              </a:ln>
              <a:solidFill>
                <a:srgbClr val="505050"/>
              </a:solidFill>
              <a:effectLst/>
              <a:uLnTx/>
              <a:uFillTx/>
              <a:latin typeface="Segoe UI Light"/>
              <a:ea typeface="+mn-ea"/>
              <a:cs typeface="Segoe UI" pitchFamily="34" charset="0"/>
            </a:endParaRPr>
          </a:p>
        </p:txBody>
      </p:sp>
      <p:sp>
        <p:nvSpPr>
          <p:cNvPr id="9" name="Rectangle 8">
            <a:extLst>
              <a:ext uri="{FF2B5EF4-FFF2-40B4-BE49-F238E27FC236}">
                <a16:creationId xmlns:a16="http://schemas.microsoft.com/office/drawing/2014/main" id="{05F8C830-0EFD-473A-B323-DA4DC07B1BF3}"/>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0454440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85B5B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213EA0-2F0F-4897-AF74-63205CB00C50}"/>
              </a:ext>
            </a:extLst>
          </p:cNvPr>
          <p:cNvPicPr>
            <a:picLocks noChangeAspect="1"/>
          </p:cNvPicPr>
          <p:nvPr/>
        </p:nvPicPr>
        <p:blipFill>
          <a:blip r:embed="rId2"/>
          <a:stretch>
            <a:fillRect/>
          </a:stretch>
        </p:blipFill>
        <p:spPr>
          <a:xfrm>
            <a:off x="531109" y="3365937"/>
            <a:ext cx="4981353" cy="3333037"/>
          </a:xfrm>
          <a:prstGeom prst="rect">
            <a:avLst/>
          </a:prstGeom>
        </p:spPr>
      </p:pic>
      <p:sp>
        <p:nvSpPr>
          <p:cNvPr id="6" name="Title 3">
            <a:extLst>
              <a:ext uri="{FF2B5EF4-FFF2-40B4-BE49-F238E27FC236}">
                <a16:creationId xmlns:a16="http://schemas.microsoft.com/office/drawing/2014/main" id="{3EE0BC86-01AA-4F60-8337-89F96EAB76E7}"/>
              </a:ext>
            </a:extLst>
          </p:cNvPr>
          <p:cNvSpPr txBox="1">
            <a:spLocks/>
          </p:cNvSpPr>
          <p:nvPr/>
        </p:nvSpPr>
        <p:spPr>
          <a:xfrm>
            <a:off x="329096" y="324126"/>
            <a:ext cx="10605603" cy="95857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4400" dirty="0">
                <a:solidFill>
                  <a:srgbClr val="413944"/>
                </a:solidFill>
                <a:latin typeface="Segoe UI Light"/>
              </a:rPr>
              <a:t>disable </a:t>
            </a:r>
            <a:r>
              <a:rPr lang="en-US"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anti-virus </a:t>
            </a:r>
            <a:r>
              <a:rPr lang="en-US" sz="4400" dirty="0">
                <a:solidFill>
                  <a:srgbClr val="413944"/>
                </a:solidFill>
                <a:latin typeface="Segoe UI Light"/>
              </a:rPr>
              <a:t>or add exclusion rules…</a:t>
            </a:r>
          </a:p>
        </p:txBody>
      </p:sp>
      <p:sp>
        <p:nvSpPr>
          <p:cNvPr id="5" name="Title 3">
            <a:extLst>
              <a:ext uri="{FF2B5EF4-FFF2-40B4-BE49-F238E27FC236}">
                <a16:creationId xmlns:a16="http://schemas.microsoft.com/office/drawing/2014/main" id="{963599C9-3933-4067-A1F8-E3732BADF8C3}"/>
              </a:ext>
            </a:extLst>
          </p:cNvPr>
          <p:cNvSpPr txBox="1">
            <a:spLocks/>
          </p:cNvSpPr>
          <p:nvPr/>
        </p:nvSpPr>
        <p:spPr>
          <a:xfrm>
            <a:off x="977900" y="1263926"/>
            <a:ext cx="11087101" cy="95857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4400" dirty="0">
                <a:solidFill>
                  <a:srgbClr val="413944"/>
                </a:solidFill>
                <a:latin typeface="Segoe UI Light"/>
              </a:rPr>
              <a:t>… reduce to a </a:t>
            </a:r>
            <a:r>
              <a:rPr lang="en-US" sz="4400" dirty="0">
                <a:solidFill>
                  <a:schemeClr val="bg1"/>
                </a:solidFill>
                <a:latin typeface="Segoe UI Black" panose="020B0A02040204020203" pitchFamily="34" charset="0"/>
                <a:ea typeface="Segoe UI Black" panose="020B0A02040204020203" pitchFamily="34" charset="0"/>
              </a:rPr>
              <a:t>minimum</a:t>
            </a:r>
            <a:r>
              <a:rPr lang="en-US" sz="4400" dirty="0">
                <a:solidFill>
                  <a:srgbClr val="413944"/>
                </a:solidFill>
                <a:latin typeface="Segoe UI Light"/>
              </a:rPr>
              <a:t> </a:t>
            </a:r>
            <a:r>
              <a:rPr lang="en-US"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tracking</a:t>
            </a:r>
            <a:r>
              <a:rPr lang="en-US" sz="4400" dirty="0">
                <a:solidFill>
                  <a:srgbClr val="413944"/>
                </a:solidFill>
                <a:latin typeface="Segoe UI Light"/>
              </a:rPr>
              <a:t>…</a:t>
            </a:r>
          </a:p>
        </p:txBody>
      </p:sp>
      <p:sp>
        <p:nvSpPr>
          <p:cNvPr id="7" name="Title 3">
            <a:extLst>
              <a:ext uri="{FF2B5EF4-FFF2-40B4-BE49-F238E27FC236}">
                <a16:creationId xmlns:a16="http://schemas.microsoft.com/office/drawing/2014/main" id="{B04AD2B1-17AA-425B-89FE-DC0766C4EE99}"/>
              </a:ext>
            </a:extLst>
          </p:cNvPr>
          <p:cNvSpPr txBox="1">
            <a:spLocks/>
          </p:cNvSpPr>
          <p:nvPr/>
        </p:nvSpPr>
        <p:spPr>
          <a:xfrm>
            <a:off x="531109" y="2267662"/>
            <a:ext cx="11087101" cy="95857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4400" dirty="0">
                <a:solidFill>
                  <a:srgbClr val="413944"/>
                </a:solidFill>
                <a:latin typeface="Segoe UI Light"/>
              </a:rPr>
              <a:t>… number simultaneous </a:t>
            </a:r>
            <a:r>
              <a:rPr lang="en-US" sz="4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HTTP </a:t>
            </a:r>
            <a:r>
              <a:rPr lang="en-US" sz="4400" dirty="0">
                <a:solidFill>
                  <a:schemeClr val="bg1"/>
                </a:solidFill>
                <a:latin typeface="Segoe UI Black" panose="020B0A02040204020203" pitchFamily="34" charset="0"/>
                <a:ea typeface="Segoe UI Black" panose="020B0A02040204020203" pitchFamily="34" charset="0"/>
              </a:rPr>
              <a:t>connections</a:t>
            </a:r>
            <a:r>
              <a:rPr lang="en-US" sz="4400" dirty="0">
                <a:solidFill>
                  <a:srgbClr val="413944"/>
                </a:solidFill>
                <a:latin typeface="Segoe UI Light"/>
              </a:rPr>
              <a:t>…</a:t>
            </a:r>
          </a:p>
        </p:txBody>
      </p:sp>
      <p:sp>
        <p:nvSpPr>
          <p:cNvPr id="8" name="Title 3">
            <a:extLst>
              <a:ext uri="{FF2B5EF4-FFF2-40B4-BE49-F238E27FC236}">
                <a16:creationId xmlns:a16="http://schemas.microsoft.com/office/drawing/2014/main" id="{1C4336A2-9C8E-45A5-B80C-F7EB7EB158A1}"/>
              </a:ext>
            </a:extLst>
          </p:cNvPr>
          <p:cNvSpPr txBox="1">
            <a:spLocks/>
          </p:cNvSpPr>
          <p:nvPr/>
        </p:nvSpPr>
        <p:spPr>
          <a:xfrm>
            <a:off x="6210301" y="3252624"/>
            <a:ext cx="5981699" cy="95857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4400" dirty="0">
                <a:solidFill>
                  <a:srgbClr val="413944"/>
                </a:solidFill>
                <a:latin typeface="Segoe UI Light"/>
              </a:rPr>
              <a:t>… SQL process </a:t>
            </a:r>
            <a:r>
              <a:rPr lang="en-US" sz="4400" dirty="0">
                <a:solidFill>
                  <a:schemeClr val="bg1"/>
                </a:solidFill>
                <a:latin typeface="Segoe UI Black" panose="020B0A02040204020203" pitchFamily="34" charset="0"/>
                <a:ea typeface="Segoe UI Black" panose="020B0A02040204020203" pitchFamily="34" charset="0"/>
              </a:rPr>
              <a:t>affinity</a:t>
            </a:r>
            <a:r>
              <a:rPr lang="en-US" sz="4400" dirty="0">
                <a:solidFill>
                  <a:srgbClr val="413944"/>
                </a:solidFill>
                <a:latin typeface="Segoe UI Light"/>
              </a:rPr>
              <a:t>…</a:t>
            </a:r>
          </a:p>
        </p:txBody>
      </p:sp>
      <p:sp>
        <p:nvSpPr>
          <p:cNvPr id="2" name="Rectangle 1">
            <a:extLst>
              <a:ext uri="{FF2B5EF4-FFF2-40B4-BE49-F238E27FC236}">
                <a16:creationId xmlns:a16="http://schemas.microsoft.com/office/drawing/2014/main" id="{43384D35-C34E-4D9F-9544-8CA94D7BC609}"/>
              </a:ext>
            </a:extLst>
          </p:cNvPr>
          <p:cNvSpPr/>
          <p:nvPr/>
        </p:nvSpPr>
        <p:spPr>
          <a:xfrm>
            <a:off x="5981700" y="4211198"/>
            <a:ext cx="6275500" cy="1446550"/>
          </a:xfrm>
          <a:prstGeom prst="rect">
            <a:avLst/>
          </a:prstGeom>
        </p:spPr>
        <p:txBody>
          <a:bodyPr wrap="none">
            <a:spAutoFit/>
          </a:bodyPr>
          <a:lstStyle/>
          <a:p>
            <a:r>
              <a:rPr lang="en-US" sz="4400" dirty="0">
                <a:solidFill>
                  <a:srgbClr val="413944"/>
                </a:solidFill>
                <a:latin typeface="Segoe UI Light"/>
              </a:rPr>
              <a:t>… </a:t>
            </a:r>
            <a:r>
              <a:rPr lang="en-US" sz="4400" spc="-102" dirty="0">
                <a:ln w="3175">
                  <a:noFill/>
                </a:ln>
                <a:solidFill>
                  <a:schemeClr val="bg1"/>
                </a:solidFill>
                <a:latin typeface="Segoe UI Black" panose="020B0A02040204020203" pitchFamily="34" charset="0"/>
                <a:ea typeface="Segoe UI Black" panose="020B0A02040204020203" pitchFamily="34" charset="0"/>
                <a:cs typeface="Segoe UI" pitchFamily="34" charset="0"/>
              </a:rPr>
              <a:t>priority</a:t>
            </a:r>
            <a:r>
              <a:rPr lang="en-US" sz="4400" spc="-102" dirty="0">
                <a:ln w="3175">
                  <a:noFill/>
                </a:ln>
                <a:solidFill>
                  <a:srgbClr val="413944"/>
                </a:solidFill>
                <a:latin typeface="Segoe UI Light"/>
                <a:cs typeface="Segoe UI" pitchFamily="34" charset="0"/>
              </a:rPr>
              <a:t> in send ports… </a:t>
            </a:r>
          </a:p>
          <a:p>
            <a:r>
              <a:rPr lang="en-US" sz="4400" spc="-102" dirty="0">
                <a:ln w="3175">
                  <a:noFill/>
                </a:ln>
                <a:solidFill>
                  <a:schemeClr val="bg1"/>
                </a:solidFill>
                <a:latin typeface="Segoe UI Black" panose="020B0A02040204020203" pitchFamily="34" charset="0"/>
                <a:ea typeface="Segoe UI Black" panose="020B0A02040204020203" pitchFamily="34" charset="0"/>
                <a:cs typeface="Segoe UI" pitchFamily="34" charset="0"/>
              </a:rPr>
              <a:t>orchestrations</a:t>
            </a:r>
            <a:r>
              <a:rPr lang="en-US" sz="4400" spc="-102" dirty="0">
                <a:ln w="3175">
                  <a:noFill/>
                </a:ln>
                <a:solidFill>
                  <a:srgbClr val="413944"/>
                </a:solidFill>
                <a:latin typeface="Segoe UI Light"/>
                <a:cs typeface="Segoe UI" pitchFamily="34" charset="0"/>
              </a:rPr>
              <a:t> also</a:t>
            </a:r>
          </a:p>
        </p:txBody>
      </p:sp>
      <p:sp>
        <p:nvSpPr>
          <p:cNvPr id="9" name="Rectangle 8">
            <a:extLst>
              <a:ext uri="{FF2B5EF4-FFF2-40B4-BE49-F238E27FC236}">
                <a16:creationId xmlns:a16="http://schemas.microsoft.com/office/drawing/2014/main" id="{CE214F91-C3DF-40D1-A5AF-11B7E7191798}"/>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66206197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746"/>
          <a:stretch/>
        </p:blipFill>
        <p:spPr>
          <a:xfrm>
            <a:off x="0" y="0"/>
            <a:ext cx="5050340" cy="6858000"/>
          </a:xfrm>
          <a:prstGeom prst="rect">
            <a:avLst/>
          </a:prstGeom>
        </p:spPr>
      </p:pic>
      <p:sp>
        <p:nvSpPr>
          <p:cNvPr id="8" name="Title 1"/>
          <p:cNvSpPr txBox="1">
            <a:spLocks/>
          </p:cNvSpPr>
          <p:nvPr/>
        </p:nvSpPr>
        <p:spPr>
          <a:xfrm>
            <a:off x="3425371" y="1992262"/>
            <a:ext cx="9281652"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7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serverless </a:t>
            </a:r>
            <a:r>
              <a:rPr lang="en-US" sz="6000" dirty="0">
                <a:solidFill>
                  <a:schemeClr val="tx1"/>
                </a:solidFill>
              </a:rPr>
              <a:t>baby… </a:t>
            </a:r>
          </a:p>
          <a:p>
            <a:pPr algn="ctr"/>
            <a:r>
              <a:rPr lang="en-US" sz="7200" dirty="0">
                <a:solidFill>
                  <a:srgbClr val="FF0000"/>
                </a:solidFill>
                <a:latin typeface="Segoe UI Black" panose="020B0A02040204020203" pitchFamily="34" charset="0"/>
                <a:ea typeface="Segoe UI Black" panose="020B0A02040204020203" pitchFamily="34" charset="0"/>
              </a:rPr>
              <a:t>no servers</a:t>
            </a:r>
            <a:r>
              <a:rPr lang="en-US" sz="6000" dirty="0">
                <a:solidFill>
                  <a:srgbClr val="FF0000"/>
                </a:solidFill>
              </a:rPr>
              <a:t> </a:t>
            </a:r>
            <a:r>
              <a:rPr lang="en-US" sz="6000" dirty="0">
                <a:solidFill>
                  <a:schemeClr val="tx1"/>
                </a:solidFill>
              </a:rPr>
              <a:t>for me!</a:t>
            </a:r>
          </a:p>
        </p:txBody>
      </p:sp>
      <p:sp>
        <p:nvSpPr>
          <p:cNvPr id="7" name="Rectangle 6">
            <a:extLst>
              <a:ext uri="{FF2B5EF4-FFF2-40B4-BE49-F238E27FC236}">
                <a16:creationId xmlns:a16="http://schemas.microsoft.com/office/drawing/2014/main" id="{FDEA4490-900A-498C-AD05-A5A16B826B4D}"/>
              </a:ext>
            </a:extLst>
          </p:cNvPr>
          <p:cNvSpPr/>
          <p:nvPr/>
        </p:nvSpPr>
        <p:spPr>
          <a:xfrm>
            <a:off x="10529329" y="6452869"/>
            <a:ext cx="1671355" cy="369332"/>
          </a:xfrm>
          <a:prstGeom prst="rect">
            <a:avLst/>
          </a:prstGeom>
        </p:spPr>
        <p:txBody>
          <a:bodyPr wrap="none">
            <a:spAutoFit/>
          </a:bodyPr>
          <a:lstStyle/>
          <a:p>
            <a:pPr marL="342834" indent="-342834" defTabSz="914225"/>
            <a:r>
              <a:rPr lang="en-US">
                <a:solidFill>
                  <a:srgbClr val="505050"/>
                </a:solidFill>
                <a:latin typeface="Segoe UI"/>
              </a:rPr>
              <a:t>@</a:t>
            </a:r>
            <a:r>
              <a:rPr lang="en-US" b="1">
                <a:solidFill>
                  <a:srgbClr val="505050"/>
                </a:solidFill>
                <a:latin typeface="Segoe UI"/>
              </a:rPr>
              <a:t>sandro_asp </a:t>
            </a:r>
            <a:endParaRPr lang="en-US" b="1" dirty="0">
              <a:solidFill>
                <a:srgbClr val="505050"/>
              </a:solidFill>
              <a:latin typeface="Segoe UI"/>
            </a:endParaRPr>
          </a:p>
        </p:txBody>
      </p:sp>
    </p:spTree>
    <p:extLst>
      <p:ext uri="{BB962C8B-B14F-4D97-AF65-F5344CB8AC3E}">
        <p14:creationId xmlns:p14="http://schemas.microsoft.com/office/powerpoint/2010/main" val="28785851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ground, sky, road&#10;&#10;Description automatically generated">
            <a:extLst>
              <a:ext uri="{FF2B5EF4-FFF2-40B4-BE49-F238E27FC236}">
                <a16:creationId xmlns:a16="http://schemas.microsoft.com/office/drawing/2014/main" id="{6BDAD23F-A120-49EC-A9AF-34165AE893FA}"/>
              </a:ext>
            </a:extLst>
          </p:cNvPr>
          <p:cNvPicPr>
            <a:picLocks noChangeAspect="1"/>
          </p:cNvPicPr>
          <p:nvPr/>
        </p:nvPicPr>
        <p:blipFill rotWithShape="1">
          <a:blip r:embed="rId3">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3B393E1-6B8C-456D-BE13-B7722D60E346}"/>
              </a:ext>
            </a:extLst>
          </p:cNvPr>
          <p:cNvSpPr/>
          <p:nvPr/>
        </p:nvSpPr>
        <p:spPr bwMode="auto">
          <a:xfrm>
            <a:off x="471948" y="530942"/>
            <a:ext cx="6209071" cy="1315054"/>
          </a:xfrm>
          <a:prstGeom prst="rect">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F4338BC-C562-42FC-813F-2AE0C52D01E3}"/>
              </a:ext>
            </a:extLst>
          </p:cNvPr>
          <p:cNvSpPr/>
          <p:nvPr/>
        </p:nvSpPr>
        <p:spPr bwMode="auto">
          <a:xfrm>
            <a:off x="478931" y="1845996"/>
            <a:ext cx="3635869" cy="1044688"/>
          </a:xfrm>
          <a:prstGeom prst="rect">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1A0BD169-C02A-4A5C-AB3B-3DA6F97165C0}"/>
              </a:ext>
            </a:extLst>
          </p:cNvPr>
          <p:cNvSpPr txBox="1">
            <a:spLocks/>
          </p:cNvSpPr>
          <p:nvPr/>
        </p:nvSpPr>
        <p:spPr>
          <a:xfrm>
            <a:off x="340980" y="664896"/>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performance</a:t>
            </a:r>
          </a:p>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issues</a:t>
            </a:r>
            <a:r>
              <a:rPr lang="en-US" sz="7200" dirty="0">
                <a:solidFill>
                  <a:schemeClr val="bg1"/>
                </a:solidFill>
              </a:rPr>
              <a:t>…</a:t>
            </a:r>
            <a:endParaRPr lang="en-US" sz="7200" dirty="0">
              <a:solidFill>
                <a:srgbClr val="808000"/>
              </a:solidFill>
            </a:endParaRPr>
          </a:p>
        </p:txBody>
      </p:sp>
      <p:pic>
        <p:nvPicPr>
          <p:cNvPr id="13316" name="Picture 4" descr="https://tsabar.files.wordpress.com/2010/09/image1-axd.png?w=507&amp;h=480">
            <a:extLst>
              <a:ext uri="{FF2B5EF4-FFF2-40B4-BE49-F238E27FC236}">
                <a16:creationId xmlns:a16="http://schemas.microsoft.com/office/drawing/2014/main" id="{7F43756F-5FA1-4C29-BAFF-DCA88E078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12" y="3084873"/>
            <a:ext cx="3635870" cy="3442244"/>
          </a:xfrm>
          <a:prstGeom prst="rect">
            <a:avLst/>
          </a:prstGeom>
          <a:effectLst>
            <a:outerShdw blurRad="50800" dist="254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318" name="Picture 6" descr="https://msdnshared.blob.core.windows.net/media/TNBlogsFS/prod.evol.blogs.technet.com/CommunityServer.Blogs.Components.WeblogFiles/00/00/00/91/09/metablogapi/5826.image_4691FE1B.png">
            <a:extLst>
              <a:ext uri="{FF2B5EF4-FFF2-40B4-BE49-F238E27FC236}">
                <a16:creationId xmlns:a16="http://schemas.microsoft.com/office/drawing/2014/main" id="{FC0F9709-EDBC-40A9-8A71-4C0FC8B8F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3072" y="530942"/>
            <a:ext cx="2591502" cy="1917290"/>
          </a:xfrm>
          <a:prstGeom prst="rect">
            <a:avLst/>
          </a:prstGeom>
          <a:effectLst>
            <a:outerShdw blurRad="50800" dist="254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320" name="Picture 8" descr="https://aspblogs.blob.core.windows.net/media/gsusx/Media/loadgencmd.bmp">
            <a:extLst>
              <a:ext uri="{FF2B5EF4-FFF2-40B4-BE49-F238E27FC236}">
                <a16:creationId xmlns:a16="http://schemas.microsoft.com/office/drawing/2014/main" id="{8C510A9C-96E7-4D4B-88BD-B0332B6907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4571" y="2627115"/>
            <a:ext cx="3875128" cy="1917290"/>
          </a:xfrm>
          <a:prstGeom prst="rect">
            <a:avLst/>
          </a:prstGeom>
          <a:effectLst>
            <a:outerShdw blurRad="50800" dist="254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322" name="Picture 10" descr="https://social.technet.microsoft.com/wiki/cfs-filesystemfile.ashx/__key/communityserver-wikis-components-files/00-00-00-00-05/5025.BizTalk_2D00_Administration_2D00_Console_2D00_with_2D00_BizTalk_2D00_Health_2D00_Monitor.png">
            <a:extLst>
              <a:ext uri="{FF2B5EF4-FFF2-40B4-BE49-F238E27FC236}">
                <a16:creationId xmlns:a16="http://schemas.microsoft.com/office/drawing/2014/main" id="{BC643ACD-8ABF-4571-9153-4975DBDDFC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584" y="2582186"/>
            <a:ext cx="3723532" cy="1982620"/>
          </a:xfrm>
          <a:prstGeom prst="rect">
            <a:avLst/>
          </a:prstGeom>
          <a:effectLst>
            <a:outerShdw blurRad="50800" dist="254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324" name="Picture 12" descr="Resultado de imagem para procmon">
            <a:extLst>
              <a:ext uri="{FF2B5EF4-FFF2-40B4-BE49-F238E27FC236}">
                <a16:creationId xmlns:a16="http://schemas.microsoft.com/office/drawing/2014/main" id="{040D8A32-BCCD-4881-8325-8302A98F31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0909" y="4705627"/>
            <a:ext cx="3722400" cy="1784317"/>
          </a:xfrm>
          <a:prstGeom prst="rect">
            <a:avLst/>
          </a:prstGeom>
          <a:effectLst>
            <a:outerShdw blurRad="50800" dist="254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326" name="Picture 14" descr="https://developersource.files.wordpress.com/2016/04/mbv-install-path1.png">
            <a:extLst>
              <a:ext uri="{FF2B5EF4-FFF2-40B4-BE49-F238E27FC236}">
                <a16:creationId xmlns:a16="http://schemas.microsoft.com/office/drawing/2014/main" id="{6F225849-54D6-4672-ACD8-D273D67779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6459" y="530942"/>
            <a:ext cx="2553656" cy="1917290"/>
          </a:xfrm>
          <a:prstGeom prst="rect">
            <a:avLst/>
          </a:prstGeom>
          <a:effectLst>
            <a:outerShdw blurRad="50800" dist="254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328" name="Picture 16" descr="https://upload.wikimedia.org/wikipedia/commons/0/03/Wireshark_screenshot.png">
            <a:extLst>
              <a:ext uri="{FF2B5EF4-FFF2-40B4-BE49-F238E27FC236}">
                <a16:creationId xmlns:a16="http://schemas.microsoft.com/office/drawing/2014/main" id="{955A5A5E-EE74-46E8-B6D4-FF6688929C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703" y="4571940"/>
            <a:ext cx="3828285" cy="2160172"/>
          </a:xfrm>
          <a:prstGeom prst="rect">
            <a:avLst/>
          </a:prstGeom>
          <a:effectLst>
            <a:outerShdw blurRad="50800" dist="254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971CD1E-947A-41B6-A6E4-8BBB76C88F68}"/>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565177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barn(inVertical)">
                                      <p:cBhvr>
                                        <p:cTn id="7" dur="500"/>
                                        <p:tgtEl>
                                          <p:spTgt spid="1331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318"/>
                                        </p:tgtEl>
                                        <p:attrNameLst>
                                          <p:attrName>style.visibility</p:attrName>
                                        </p:attrNameLst>
                                      </p:cBhvr>
                                      <p:to>
                                        <p:strVal val="visible"/>
                                      </p:to>
                                    </p:set>
                                    <p:animEffect transition="in" filter="barn(inVertical)">
                                      <p:cBhvr>
                                        <p:cTn id="11" dur="500"/>
                                        <p:tgtEl>
                                          <p:spTgt spid="13318"/>
                                        </p:tgtEl>
                                      </p:cBhvr>
                                    </p:animEffect>
                                  </p:childTnLst>
                                </p:cTn>
                              </p:par>
                              <p:par>
                                <p:cTn id="12" presetID="16" presetClass="entr" presetSubtype="21" fill="hold" nodeType="withEffect">
                                  <p:stCondLst>
                                    <p:cond delay="0"/>
                                  </p:stCondLst>
                                  <p:childTnLst>
                                    <p:set>
                                      <p:cBhvr>
                                        <p:cTn id="13" dur="1" fill="hold">
                                          <p:stCondLst>
                                            <p:cond delay="0"/>
                                          </p:stCondLst>
                                        </p:cTn>
                                        <p:tgtEl>
                                          <p:spTgt spid="13326"/>
                                        </p:tgtEl>
                                        <p:attrNameLst>
                                          <p:attrName>style.visibility</p:attrName>
                                        </p:attrNameLst>
                                      </p:cBhvr>
                                      <p:to>
                                        <p:strVal val="visible"/>
                                      </p:to>
                                    </p:set>
                                    <p:animEffect transition="in" filter="barn(inVertical)">
                                      <p:cBhvr>
                                        <p:cTn id="14" dur="500"/>
                                        <p:tgtEl>
                                          <p:spTgt spid="13326"/>
                                        </p:tgtEl>
                                      </p:cBhvr>
                                    </p:animEffect>
                                  </p:childTnLst>
                                </p:cTn>
                              </p:par>
                              <p:par>
                                <p:cTn id="15" presetID="16" presetClass="entr" presetSubtype="21" fill="hold" nodeType="withEffect">
                                  <p:stCondLst>
                                    <p:cond delay="0"/>
                                  </p:stCondLst>
                                  <p:childTnLst>
                                    <p:set>
                                      <p:cBhvr>
                                        <p:cTn id="16" dur="1" fill="hold">
                                          <p:stCondLst>
                                            <p:cond delay="0"/>
                                          </p:stCondLst>
                                        </p:cTn>
                                        <p:tgtEl>
                                          <p:spTgt spid="13322"/>
                                        </p:tgtEl>
                                        <p:attrNameLst>
                                          <p:attrName>style.visibility</p:attrName>
                                        </p:attrNameLst>
                                      </p:cBhvr>
                                      <p:to>
                                        <p:strVal val="visible"/>
                                      </p:to>
                                    </p:set>
                                    <p:animEffect transition="in" filter="barn(inVertical)">
                                      <p:cBhvr>
                                        <p:cTn id="17" dur="500"/>
                                        <p:tgtEl>
                                          <p:spTgt spid="13322"/>
                                        </p:tgtEl>
                                      </p:cBhvr>
                                    </p:animEffec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13320"/>
                                        </p:tgtEl>
                                        <p:attrNameLst>
                                          <p:attrName>style.visibility</p:attrName>
                                        </p:attrNameLst>
                                      </p:cBhvr>
                                      <p:to>
                                        <p:strVal val="visible"/>
                                      </p:to>
                                    </p:set>
                                    <p:animEffect transition="in" filter="barn(inVertical)">
                                      <p:cBhvr>
                                        <p:cTn id="21" dur="500"/>
                                        <p:tgtEl>
                                          <p:spTgt spid="13320"/>
                                        </p:tgtEl>
                                      </p:cBhvr>
                                    </p:animEffect>
                                  </p:childTnLst>
                                </p:cTn>
                              </p:par>
                              <p:par>
                                <p:cTn id="22" presetID="16" presetClass="entr" presetSubtype="21" fill="hold" nodeType="withEffect">
                                  <p:stCondLst>
                                    <p:cond delay="0"/>
                                  </p:stCondLst>
                                  <p:childTnLst>
                                    <p:set>
                                      <p:cBhvr>
                                        <p:cTn id="23" dur="1" fill="hold">
                                          <p:stCondLst>
                                            <p:cond delay="0"/>
                                          </p:stCondLst>
                                        </p:cTn>
                                        <p:tgtEl>
                                          <p:spTgt spid="13324"/>
                                        </p:tgtEl>
                                        <p:attrNameLst>
                                          <p:attrName>style.visibility</p:attrName>
                                        </p:attrNameLst>
                                      </p:cBhvr>
                                      <p:to>
                                        <p:strVal val="visible"/>
                                      </p:to>
                                    </p:set>
                                    <p:animEffect transition="in" filter="barn(inVertical)">
                                      <p:cBhvr>
                                        <p:cTn id="24" dur="500"/>
                                        <p:tgtEl>
                                          <p:spTgt spid="13324"/>
                                        </p:tgtEl>
                                      </p:cBhvr>
                                    </p:animEffect>
                                  </p:childTnLst>
                                </p:cTn>
                              </p:par>
                              <p:par>
                                <p:cTn id="25" presetID="16" presetClass="entr" presetSubtype="21" fill="hold" nodeType="withEffect">
                                  <p:stCondLst>
                                    <p:cond delay="0"/>
                                  </p:stCondLst>
                                  <p:childTnLst>
                                    <p:set>
                                      <p:cBhvr>
                                        <p:cTn id="26" dur="1" fill="hold">
                                          <p:stCondLst>
                                            <p:cond delay="0"/>
                                          </p:stCondLst>
                                        </p:cTn>
                                        <p:tgtEl>
                                          <p:spTgt spid="13328"/>
                                        </p:tgtEl>
                                        <p:attrNameLst>
                                          <p:attrName>style.visibility</p:attrName>
                                        </p:attrNameLst>
                                      </p:cBhvr>
                                      <p:to>
                                        <p:strVal val="visible"/>
                                      </p:to>
                                    </p:set>
                                    <p:animEffect transition="in" filter="barn(inVertical)">
                                      <p:cBhvr>
                                        <p:cTn id="27" dur="500"/>
                                        <p:tgtEl>
                                          <p:spTgt spid="13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s://lh3.googleusercontent.com/kDyYghx2Tl6GBafgESLQ5UwvxmclP64jorUeXe6Fi5KmuoQh0TglN2Wr9JRYGylZ9GAs2oekWUTRcM3PRZKMJOkXrbvyfO0c91bG-E0W5_qOCqNKfCjzMVEzTees7QUPfh-W17WCh9aABWGT6NszYNSH19KJLriTRQw2i8Ja7SOCn_fXkWMFqnzSFC13RKtc3diugv1ULfOA2g87IkcJj24ehJondB7JD8gplzzNNz52EHCLyNsSnoY66dQ0rWI97qN62aBmEuajifePn_R1c2GChXNoERjJsevN85KrnV4yTyz7AVDJLRtfPEdtuF3tYTXIzIrKhVhpHKvo5HRWZvc8vDb-Qu9mhtO6BmlHtS09dZR8iCkakGGQspAN8IZnL5R0qTH7Tzgiono3uHiw3xLoXHoEarRLPJLypIhhPFIWaCxRd42Yh6WRTlaVDTr2AcCU1k8mXOOZoGaGSrd2hurEILm8vru0355-25LIE6vV5rSXNqhoAS4gNEXgAmgxtTv1DXiHn71RpFVJtZlR6piQ1puHKUQ-93pk2s8z8ZT9_K-qDUfG8CR971PvHltBbGZ7IFvZJkmpQ9ug6IONkAz7kHGRqC6QRG5PtlP5-qFv4H8f0_NybIe0a4Tb43rKHBIhzjIo18Ti3UPhZp0_ZD811uUfUgg=w1168-h657-no">
            <a:extLst>
              <a:ext uri="{FF2B5EF4-FFF2-40B4-BE49-F238E27FC236}">
                <a16:creationId xmlns:a16="http://schemas.microsoft.com/office/drawing/2014/main" id="{9C65796C-AAB9-41B6-A5BC-76902D02F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0038"/>
            <a:ext cx="11125200" cy="62579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F7997CD-0A42-44AE-9CF1-47204EA4DEAF}"/>
              </a:ext>
            </a:extLst>
          </p:cNvPr>
          <p:cNvSpPr/>
          <p:nvPr/>
        </p:nvSpPr>
        <p:spPr bwMode="auto">
          <a:xfrm>
            <a:off x="158318" y="261823"/>
            <a:ext cx="4718482" cy="120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itle 1"/>
          <p:cNvSpPr>
            <a:spLocks noGrp="1"/>
          </p:cNvSpPr>
          <p:nvPr/>
        </p:nvSpPr>
        <p:spPr>
          <a:xfrm>
            <a:off x="433316" y="300037"/>
            <a:ext cx="11225284"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8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8000" dirty="0">
                <a:solidFill>
                  <a:srgbClr val="2A49A4"/>
                </a:solidFill>
                <a:latin typeface="Segoe UI Black" panose="020B0A02040204020203" pitchFamily="34" charset="0"/>
                <a:ea typeface="Segoe UI Black" panose="020B0A02040204020203" pitchFamily="34" charset="0"/>
                <a:cs typeface="Segoe UI Black" panose="020B0A02040204020203" pitchFamily="34" charset="0"/>
              </a:rPr>
              <a:t>thanks</a:t>
            </a:r>
            <a:r>
              <a:rPr lang="en-US" sz="8000" dirty="0">
                <a:solidFill>
                  <a:srgbClr val="2A49A4"/>
                </a:solidFill>
              </a:rPr>
              <a:t>…</a:t>
            </a:r>
          </a:p>
        </p:txBody>
      </p:sp>
      <p:sp>
        <p:nvSpPr>
          <p:cNvPr id="15" name="Rectangle 14">
            <a:extLst>
              <a:ext uri="{FF2B5EF4-FFF2-40B4-BE49-F238E27FC236}">
                <a16:creationId xmlns:a16="http://schemas.microsoft.com/office/drawing/2014/main" id="{33935794-053F-4022-AF1B-BF76FD6B4E90}"/>
              </a:ext>
            </a:extLst>
          </p:cNvPr>
          <p:cNvSpPr/>
          <p:nvPr/>
        </p:nvSpPr>
        <p:spPr bwMode="auto">
          <a:xfrm>
            <a:off x="717984" y="4759508"/>
            <a:ext cx="9789086" cy="715632"/>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89626" tIns="134445" rIns="89626" bIns="134445"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1231" marR="0" lvl="0" indent="-451231" algn="l" defTabSz="896236" rtl="0" eaLnBrk="1" fontAlgn="auto" latinLnBrk="0" hangingPunct="1">
              <a:lnSpc>
                <a:spcPct val="90000"/>
              </a:lnSpc>
              <a:spcBef>
                <a:spcPct val="20000"/>
              </a:spcBef>
              <a:spcAft>
                <a:spcPts val="0"/>
              </a:spcAft>
              <a:buClrTx/>
              <a:buSzPct val="90000"/>
              <a:buFontTx/>
              <a:buBlip>
                <a:blip r:embed="rId4"/>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 name="Group 15">
            <a:extLst>
              <a:ext uri="{FF2B5EF4-FFF2-40B4-BE49-F238E27FC236}">
                <a16:creationId xmlns:a16="http://schemas.microsoft.com/office/drawing/2014/main" id="{FBEFAF71-7116-4660-8E4B-8E7FB1F1B0D8}"/>
              </a:ext>
            </a:extLst>
          </p:cNvPr>
          <p:cNvGrpSpPr/>
          <p:nvPr/>
        </p:nvGrpSpPr>
        <p:grpSpPr>
          <a:xfrm>
            <a:off x="3424469" y="2134330"/>
            <a:ext cx="7078993" cy="2631101"/>
            <a:chOff x="476254" y="2417159"/>
            <a:chExt cx="11204704" cy="1958897"/>
          </a:xfrm>
        </p:grpSpPr>
        <p:sp>
          <p:nvSpPr>
            <p:cNvPr id="32" name="Rectangle 31">
              <a:extLst>
                <a:ext uri="{FF2B5EF4-FFF2-40B4-BE49-F238E27FC236}">
                  <a16:creationId xmlns:a16="http://schemas.microsoft.com/office/drawing/2014/main" id="{E4B4C467-9AAE-4F46-80AC-11C5E455557E}"/>
                </a:ext>
              </a:extLst>
            </p:cNvPr>
            <p:cNvSpPr/>
            <p:nvPr/>
          </p:nvSpPr>
          <p:spPr bwMode="auto">
            <a:xfrm>
              <a:off x="507868" y="2417159"/>
              <a:ext cx="11173090" cy="1958897"/>
            </a:xfrm>
            <a:prstGeom prst="rect">
              <a:avLst/>
            </a:prstGeom>
            <a:solidFill>
              <a:srgbClr val="0072C6">
                <a:alpha val="88000"/>
              </a:srgbClr>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89626" tIns="134445" rIns="89626" bIns="134445" numCol="1" rtlCol="0" anchor="t"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1231" marR="0" lvl="0" indent="-451231" algn="l" defTabSz="896236" rtl="0" eaLnBrk="1" fontAlgn="auto" latinLnBrk="0" hangingPunct="1">
                <a:lnSpc>
                  <a:spcPct val="90000"/>
                </a:lnSpc>
                <a:spcBef>
                  <a:spcPct val="20000"/>
                </a:spcBef>
                <a:spcAft>
                  <a:spcPts val="0"/>
                </a:spcAft>
                <a:buClrTx/>
                <a:buSzPct val="90000"/>
                <a:buFontTx/>
                <a:buBlip>
                  <a:blip r:embed="rId4"/>
                </a:buBlip>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2D8973F1-D522-4AF9-8D1D-2D9AFA24F073}"/>
                </a:ext>
              </a:extLst>
            </p:cNvPr>
            <p:cNvSpPr/>
            <p:nvPr/>
          </p:nvSpPr>
          <p:spPr>
            <a:xfrm>
              <a:off x="476254" y="3205405"/>
              <a:ext cx="11013090" cy="101088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43333" marR="0" lvl="1" indent="-395215" algn="l" defTabSz="896236" rtl="0" eaLnBrk="1" fontAlgn="auto" latinLnBrk="0" hangingPunct="1">
                <a:lnSpc>
                  <a:spcPct val="90000"/>
                </a:lnSpc>
                <a:spcBef>
                  <a:spcPct val="20000"/>
                </a:spcBef>
                <a:spcAft>
                  <a:spcPts val="0"/>
                </a:spcAft>
                <a:buClrTx/>
                <a:buSzPct val="105000"/>
                <a:buFontTx/>
                <a:buBlip>
                  <a:blip r:embed="rId5"/>
                </a:buBlip>
                <a:tabLst/>
                <a:defRPr/>
              </a:pPr>
              <a:r>
                <a:rPr kumimoji="0" lang="en-US" sz="1961" b="1" i="0" u="none" strike="noStrike" kern="1200" cap="none" spc="0" normalizeH="0" baseline="0" noProof="0" dirty="0">
                  <a:ln>
                    <a:noFill/>
                  </a:ln>
                  <a:solidFill>
                    <a:srgbClr val="FFFFFF">
                      <a:alpha val="99000"/>
                    </a:srgbClr>
                  </a:solidFill>
                  <a:effectLst/>
                  <a:uLnTx/>
                  <a:uFillTx/>
                  <a:latin typeface="Segoe UI"/>
                  <a:ea typeface="+mn-ea"/>
                  <a:cs typeface="+mn-cs"/>
                </a:rPr>
                <a:t>sandro.pereira@devscope.net</a:t>
              </a:r>
            </a:p>
            <a:p>
              <a:pPr marL="843333" marR="0" lvl="1" indent="-395215" algn="l" defTabSz="896236" rtl="0" eaLnBrk="1" fontAlgn="auto" latinLnBrk="0" hangingPunct="1">
                <a:lnSpc>
                  <a:spcPct val="90000"/>
                </a:lnSpc>
                <a:spcBef>
                  <a:spcPct val="20000"/>
                </a:spcBef>
                <a:spcAft>
                  <a:spcPts val="0"/>
                </a:spcAft>
                <a:buClrTx/>
                <a:buSzPct val="105000"/>
                <a:buFontTx/>
                <a:buBlip>
                  <a:blip r:embed="rId5"/>
                </a:buBlip>
                <a:tabLst/>
                <a:defRPr/>
              </a:pPr>
              <a:r>
                <a:rPr kumimoji="0" lang="en-US" sz="1961" b="1" i="0" u="none" strike="noStrike" kern="1200" cap="none" spc="0" normalizeH="0" baseline="0" noProof="1">
                  <a:ln>
                    <a:noFill/>
                  </a:ln>
                  <a:solidFill>
                    <a:srgbClr val="FFFFFF">
                      <a:alpha val="99000"/>
                    </a:srgbClr>
                  </a:solidFill>
                  <a:effectLst/>
                  <a:uLnTx/>
                  <a:uFillTx/>
                  <a:latin typeface="Segoe UI"/>
                  <a:ea typeface="+mn-ea"/>
                  <a:cs typeface="+mn-cs"/>
                </a:rPr>
                <a:t>linkedin.com/in/sandropereira</a:t>
              </a:r>
            </a:p>
            <a:p>
              <a:pPr marL="843333" marR="0" lvl="1" indent="-395215" algn="l" defTabSz="896236" rtl="0" eaLnBrk="1" fontAlgn="auto" latinLnBrk="0" hangingPunct="1">
                <a:lnSpc>
                  <a:spcPct val="90000"/>
                </a:lnSpc>
                <a:spcBef>
                  <a:spcPct val="20000"/>
                </a:spcBef>
                <a:spcAft>
                  <a:spcPts val="0"/>
                </a:spcAft>
                <a:buClrTx/>
                <a:buSzPct val="105000"/>
                <a:buFontTx/>
                <a:buBlip>
                  <a:blip r:embed="rId5"/>
                </a:buBlip>
                <a:tabLst/>
                <a:defRPr/>
              </a:pPr>
              <a:r>
                <a:rPr kumimoji="0" lang="en-US" sz="1961" b="0" i="0" u="none" strike="noStrike" kern="1200" cap="none" spc="0" normalizeH="0" baseline="0" noProof="0" dirty="0">
                  <a:ln>
                    <a:noFill/>
                  </a:ln>
                  <a:solidFill>
                    <a:srgbClr val="FFFFFF">
                      <a:alpha val="99000"/>
                    </a:srgbClr>
                  </a:solidFill>
                  <a:effectLst/>
                  <a:uLnTx/>
                  <a:uFillTx/>
                  <a:latin typeface="Segoe UI"/>
                  <a:ea typeface="+mn-ea"/>
                  <a:cs typeface="+mn-cs"/>
                </a:rPr>
                <a:t>@</a:t>
              </a:r>
              <a:r>
                <a:rPr kumimoji="0" lang="en-US" sz="1961" b="1" i="0" u="none" strike="noStrike" kern="1200" cap="none" spc="0" normalizeH="0" baseline="0" noProof="0" dirty="0">
                  <a:ln>
                    <a:noFill/>
                  </a:ln>
                  <a:solidFill>
                    <a:srgbClr val="FFFFFF">
                      <a:alpha val="99000"/>
                    </a:srgbClr>
                  </a:solidFill>
                  <a:effectLst/>
                  <a:uLnTx/>
                  <a:uFillTx/>
                  <a:latin typeface="Segoe UI"/>
                  <a:ea typeface="+mn-ea"/>
                  <a:cs typeface="+mn-cs"/>
                </a:rPr>
                <a:t>sandro_asp </a:t>
              </a:r>
            </a:p>
            <a:p>
              <a:pPr marL="843333" marR="0" lvl="1" indent="-395215" algn="l" defTabSz="896236" rtl="0" eaLnBrk="1" fontAlgn="auto" latinLnBrk="0" hangingPunct="1">
                <a:lnSpc>
                  <a:spcPct val="90000"/>
                </a:lnSpc>
                <a:spcBef>
                  <a:spcPct val="20000"/>
                </a:spcBef>
                <a:spcAft>
                  <a:spcPts val="0"/>
                </a:spcAft>
                <a:buClrTx/>
                <a:buSzPct val="105000"/>
                <a:buFontTx/>
                <a:buBlip>
                  <a:blip r:embed="rId5"/>
                </a:buBlip>
                <a:tabLst/>
                <a:defRPr/>
              </a:pPr>
              <a:r>
                <a:rPr kumimoji="0" lang="en-US" sz="1961" b="1" i="0" u="none" strike="noStrike" kern="1200" cap="none" spc="0" normalizeH="0" baseline="0" noProof="0" dirty="0">
                  <a:ln>
                    <a:noFill/>
                  </a:ln>
                  <a:solidFill>
                    <a:srgbClr val="FFFFFF">
                      <a:alpha val="99000"/>
                    </a:srgbClr>
                  </a:solidFill>
                  <a:effectLst/>
                  <a:uLnTx/>
                  <a:uFillTx/>
                  <a:latin typeface="Segoe UI"/>
                  <a:ea typeface="+mn-ea"/>
                  <a:cs typeface="+mn-cs"/>
                </a:rPr>
                <a:t>blog.sandro-pereira.com/</a:t>
              </a:r>
            </a:p>
          </p:txBody>
        </p:sp>
      </p:grpSp>
      <p:pic>
        <p:nvPicPr>
          <p:cNvPr id="17" name="Picture 16">
            <a:extLst>
              <a:ext uri="{FF2B5EF4-FFF2-40B4-BE49-F238E27FC236}">
                <a16:creationId xmlns:a16="http://schemas.microsoft.com/office/drawing/2014/main" id="{13F03E9C-5C9B-4B35-BDEF-84B9E3522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378" y="2134330"/>
            <a:ext cx="2730066" cy="2631102"/>
          </a:xfrm>
          <a:prstGeom prst="rect">
            <a:avLst/>
          </a:prstGeom>
        </p:spPr>
      </p:pic>
      <p:sp>
        <p:nvSpPr>
          <p:cNvPr id="18" name="Text Placeholder 30">
            <a:extLst>
              <a:ext uri="{FF2B5EF4-FFF2-40B4-BE49-F238E27FC236}">
                <a16:creationId xmlns:a16="http://schemas.microsoft.com/office/drawing/2014/main" id="{A67CD3DF-E688-49A1-BBA2-F6BC407A4F3C}"/>
              </a:ext>
            </a:extLst>
          </p:cNvPr>
          <p:cNvSpPr txBox="1">
            <a:spLocks/>
          </p:cNvSpPr>
          <p:nvPr/>
        </p:nvSpPr>
        <p:spPr>
          <a:xfrm>
            <a:off x="8012332" y="4816465"/>
            <a:ext cx="2903003" cy="82160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13"/>
            <a:r>
              <a:rPr lang="pt-PT" sz="1961" b="1" dirty="0">
                <a:gradFill>
                  <a:gsLst>
                    <a:gs pos="1250">
                      <a:srgbClr val="FFFFFF"/>
                    </a:gs>
                    <a:gs pos="100000">
                      <a:srgbClr val="FFFFFF"/>
                    </a:gs>
                  </a:gsLst>
                  <a:lin ang="5400000" scaled="0"/>
                </a:gradFill>
                <a:latin typeface="Segoe UI Light"/>
              </a:rPr>
              <a:t>+351 223 751 350</a:t>
            </a:r>
          </a:p>
          <a:p>
            <a:pPr defTabSz="914213"/>
            <a:r>
              <a:rPr lang="pt-PT" sz="1961" b="1" dirty="0">
                <a:gradFill>
                  <a:gsLst>
                    <a:gs pos="1250">
                      <a:srgbClr val="FFFFFF"/>
                    </a:gs>
                    <a:gs pos="100000">
                      <a:srgbClr val="FFFFFF"/>
                    </a:gs>
                  </a:gsLst>
                  <a:lin ang="5400000" scaled="0"/>
                </a:gradFill>
                <a:latin typeface="Segoe UI Light"/>
              </a:rPr>
              <a:t>www.devscope.net</a:t>
            </a:r>
          </a:p>
        </p:txBody>
      </p:sp>
      <p:pic>
        <p:nvPicPr>
          <p:cNvPr id="29" name="Picture 28">
            <a:extLst>
              <a:ext uri="{FF2B5EF4-FFF2-40B4-BE49-F238E27FC236}">
                <a16:creationId xmlns:a16="http://schemas.microsoft.com/office/drawing/2014/main" id="{3DB60675-6A18-4272-923A-15B2FCB075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0645" y="4644974"/>
            <a:ext cx="2262662" cy="950624"/>
          </a:xfrm>
          <a:prstGeom prst="rect">
            <a:avLst/>
          </a:prstGeom>
        </p:spPr>
      </p:pic>
      <p:sp>
        <p:nvSpPr>
          <p:cNvPr id="30" name="Text Placeholder 2">
            <a:extLst>
              <a:ext uri="{FF2B5EF4-FFF2-40B4-BE49-F238E27FC236}">
                <a16:creationId xmlns:a16="http://schemas.microsoft.com/office/drawing/2014/main" id="{0AF4905E-9A25-4A61-A251-0BF875925CCF}"/>
              </a:ext>
            </a:extLst>
          </p:cNvPr>
          <p:cNvSpPr txBox="1">
            <a:spLocks/>
          </p:cNvSpPr>
          <p:nvPr/>
        </p:nvSpPr>
        <p:spPr>
          <a:xfrm>
            <a:off x="3706801" y="2134746"/>
            <a:ext cx="6810856" cy="1390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defTabSz="932587">
              <a:buNone/>
            </a:pPr>
            <a:r>
              <a:rPr lang="en-US" sz="3920" b="1" dirty="0">
                <a:gradFill>
                  <a:gsLst>
                    <a:gs pos="1250">
                      <a:srgbClr val="FFFFFF"/>
                    </a:gs>
                    <a:gs pos="100000">
                      <a:srgbClr val="FFFFFF"/>
                    </a:gs>
                  </a:gsLst>
                  <a:lin ang="5400000" scaled="0"/>
                </a:gradFill>
                <a:latin typeface="Segoe UI Light"/>
              </a:rPr>
              <a:t>Sandro Pereira</a:t>
            </a:r>
          </a:p>
          <a:p>
            <a:pPr marL="0" indent="0" defTabSz="932587">
              <a:buNone/>
            </a:pPr>
            <a:r>
              <a:rPr lang="en-US" sz="1961" b="1" dirty="0">
                <a:gradFill>
                  <a:gsLst>
                    <a:gs pos="1250">
                      <a:srgbClr val="FFFFFF"/>
                    </a:gs>
                    <a:gs pos="100000">
                      <a:srgbClr val="FFFFFF"/>
                    </a:gs>
                  </a:gsLst>
                  <a:lin ang="5400000" scaled="0"/>
                </a:gradFill>
                <a:latin typeface="Segoe UI Light"/>
              </a:rPr>
              <a:t>Integration Codeless Wizard | Microsoft Azure MVP</a:t>
            </a:r>
          </a:p>
          <a:p>
            <a:pPr marL="342842" indent="-342842" defTabSz="932587"/>
            <a:endParaRPr lang="pt-PT" sz="3920" dirty="0">
              <a:gradFill>
                <a:gsLst>
                  <a:gs pos="1250">
                    <a:srgbClr val="FFFFFF"/>
                  </a:gs>
                  <a:gs pos="100000">
                    <a:srgbClr val="FFFFFF"/>
                  </a:gs>
                </a:gsLst>
                <a:lin ang="5400000" scaled="0"/>
              </a:gradFill>
              <a:latin typeface="Segoe UI Light"/>
            </a:endParaRPr>
          </a:p>
        </p:txBody>
      </p:sp>
      <p:pic>
        <p:nvPicPr>
          <p:cNvPr id="31" name="Picture 30" descr="http://4.bp.blogspot.com/-OUfCsUCY3B4/VGgJCYMcsGI/AAAAAAAAIuQ/dyBpOE8ZilM/s230/mvp_logo.png">
            <a:extLst>
              <a:ext uri="{FF2B5EF4-FFF2-40B4-BE49-F238E27FC236}">
                <a16:creationId xmlns:a16="http://schemas.microsoft.com/office/drawing/2014/main" id="{FF49006E-0768-4BAA-884D-B5505A2F1E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7183" y="3692732"/>
            <a:ext cx="2190440" cy="1009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88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4853" y="1088572"/>
            <a:ext cx="10256358" cy="5558970"/>
          </a:xfrm>
          <a:prstGeom prst="rect">
            <a:avLst/>
          </a:prstGeom>
        </p:spPr>
      </p:pic>
      <p:sp>
        <p:nvSpPr>
          <p:cNvPr id="5" name="Title 4"/>
          <p:cNvSpPr txBox="1">
            <a:spLocks/>
          </p:cNvSpPr>
          <p:nvPr/>
        </p:nvSpPr>
        <p:spPr>
          <a:xfrm>
            <a:off x="736826" y="1607457"/>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600" dirty="0">
                <a:solidFill>
                  <a:srgbClr val="FF0000"/>
                </a:solidFill>
                <a:latin typeface="Segoe UI Light"/>
              </a:rPr>
              <a:t>Car chassis</a:t>
            </a:r>
          </a:p>
        </p:txBody>
      </p:sp>
      <p:sp>
        <p:nvSpPr>
          <p:cNvPr id="6" name="Title 4"/>
          <p:cNvSpPr txBox="1">
            <a:spLocks/>
          </p:cNvSpPr>
          <p:nvPr/>
        </p:nvSpPr>
        <p:spPr>
          <a:xfrm>
            <a:off x="207055" y="5689600"/>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600" dirty="0">
                <a:solidFill>
                  <a:srgbClr val="FF0000"/>
                </a:solidFill>
                <a:latin typeface="Segoe UI Light"/>
              </a:rPr>
              <a:t>Engine</a:t>
            </a:r>
          </a:p>
        </p:txBody>
      </p:sp>
      <p:sp>
        <p:nvSpPr>
          <p:cNvPr id="8" name="Title 4"/>
          <p:cNvSpPr txBox="1">
            <a:spLocks/>
          </p:cNvSpPr>
          <p:nvPr/>
        </p:nvSpPr>
        <p:spPr>
          <a:xfrm>
            <a:off x="10093663" y="1542590"/>
            <a:ext cx="2098337"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600" dirty="0">
                <a:solidFill>
                  <a:srgbClr val="FF0000"/>
                </a:solidFill>
                <a:latin typeface="Segoe UI Light"/>
              </a:rPr>
              <a:t>Exhaust pipe</a:t>
            </a:r>
          </a:p>
        </p:txBody>
      </p:sp>
      <p:cxnSp>
        <p:nvCxnSpPr>
          <p:cNvPr id="12" name="Connector: Elbow 11"/>
          <p:cNvCxnSpPr>
            <a:cxnSpLocks/>
          </p:cNvCxnSpPr>
          <p:nvPr/>
        </p:nvCxnSpPr>
        <p:spPr>
          <a:xfrm>
            <a:off x="2508591" y="2194831"/>
            <a:ext cx="1192552" cy="1027339"/>
          </a:xfrm>
          <a:prstGeom prst="bentConnector3">
            <a:avLst>
              <a:gd name="adj1" fmla="val 1317"/>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cxnSpLocks/>
            <a:stCxn id="6" idx="0"/>
          </p:cNvCxnSpPr>
          <p:nvPr/>
        </p:nvCxnSpPr>
        <p:spPr>
          <a:xfrm rot="5400000" flipH="1" flipV="1">
            <a:off x="2228907" y="3607764"/>
            <a:ext cx="1335314" cy="2828358"/>
          </a:xfrm>
          <a:prstGeom prst="bentConnector2">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p:cNvCxnSpPr>
            <a:cxnSpLocks/>
          </p:cNvCxnSpPr>
          <p:nvPr/>
        </p:nvCxnSpPr>
        <p:spPr>
          <a:xfrm rot="10800000">
            <a:off x="7006042" y="5021946"/>
            <a:ext cx="1754510" cy="905325"/>
          </a:xfrm>
          <a:prstGeom prst="bentConnector3">
            <a:avLst>
              <a:gd name="adj1" fmla="val 50000"/>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itle 4"/>
          <p:cNvSpPr txBox="1">
            <a:spLocks/>
          </p:cNvSpPr>
          <p:nvPr/>
        </p:nvSpPr>
        <p:spPr>
          <a:xfrm>
            <a:off x="52728" y="2037443"/>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BizTalk Server</a:t>
            </a:r>
          </a:p>
        </p:txBody>
      </p:sp>
      <p:sp>
        <p:nvSpPr>
          <p:cNvPr id="23" name="Title 4"/>
          <p:cNvSpPr txBox="1">
            <a:spLocks/>
          </p:cNvSpPr>
          <p:nvPr/>
        </p:nvSpPr>
        <p:spPr>
          <a:xfrm>
            <a:off x="1180152" y="6120492"/>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SQL Server</a:t>
            </a:r>
          </a:p>
        </p:txBody>
      </p:sp>
      <p:cxnSp>
        <p:nvCxnSpPr>
          <p:cNvPr id="24" name="Connector: Elbow 23"/>
          <p:cNvCxnSpPr>
            <a:cxnSpLocks/>
            <a:stCxn id="4" idx="0"/>
          </p:cNvCxnSpPr>
          <p:nvPr/>
        </p:nvCxnSpPr>
        <p:spPr>
          <a:xfrm rot="16200000" flipH="1" flipV="1">
            <a:off x="3730336" y="1415360"/>
            <a:ext cx="2779485" cy="2125907"/>
          </a:xfrm>
          <a:prstGeom prst="bentConnector3">
            <a:avLst>
              <a:gd name="adj1" fmla="val 28329"/>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itle 4"/>
          <p:cNvSpPr txBox="1">
            <a:spLocks/>
          </p:cNvSpPr>
          <p:nvPr/>
        </p:nvSpPr>
        <p:spPr>
          <a:xfrm>
            <a:off x="4907702" y="557211"/>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600" dirty="0">
                <a:solidFill>
                  <a:srgbClr val="FF0000"/>
                </a:solidFill>
                <a:latin typeface="Segoe UI Light"/>
              </a:rPr>
              <a:t>Battery</a:t>
            </a:r>
          </a:p>
        </p:txBody>
      </p:sp>
      <p:sp>
        <p:nvSpPr>
          <p:cNvPr id="29" name="Title 4"/>
          <p:cNvSpPr txBox="1">
            <a:spLocks/>
          </p:cNvSpPr>
          <p:nvPr/>
        </p:nvSpPr>
        <p:spPr>
          <a:xfrm>
            <a:off x="5606316" y="263521"/>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Memory</a:t>
            </a:r>
          </a:p>
        </p:txBody>
      </p:sp>
      <p:sp>
        <p:nvSpPr>
          <p:cNvPr id="30" name="Title 4"/>
          <p:cNvSpPr txBox="1">
            <a:spLocks/>
          </p:cNvSpPr>
          <p:nvPr/>
        </p:nvSpPr>
        <p:spPr>
          <a:xfrm>
            <a:off x="8932623" y="5668052"/>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600" dirty="0">
                <a:solidFill>
                  <a:srgbClr val="FF0000"/>
                </a:solidFill>
                <a:latin typeface="Segoe UI Light"/>
              </a:rPr>
              <a:t>Tiers</a:t>
            </a:r>
          </a:p>
        </p:txBody>
      </p:sp>
      <p:sp>
        <p:nvSpPr>
          <p:cNvPr id="31" name="Title 4"/>
          <p:cNvSpPr txBox="1">
            <a:spLocks/>
          </p:cNvSpPr>
          <p:nvPr/>
        </p:nvSpPr>
        <p:spPr>
          <a:xfrm>
            <a:off x="9344073" y="5349299"/>
            <a:ext cx="2550659"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Hard drivers</a:t>
            </a:r>
          </a:p>
        </p:txBody>
      </p:sp>
      <p:sp>
        <p:nvSpPr>
          <p:cNvPr id="33" name="Rectangle 32"/>
          <p:cNvSpPr/>
          <p:nvPr/>
        </p:nvSpPr>
        <p:spPr>
          <a:xfrm>
            <a:off x="7576574" y="501192"/>
            <a:ext cx="2367956" cy="646331"/>
          </a:xfrm>
          <a:prstGeom prst="rect">
            <a:avLst/>
          </a:prstGeom>
        </p:spPr>
        <p:txBody>
          <a:bodyPr wrap="none">
            <a:spAutoFit/>
          </a:bodyPr>
          <a:lstStyle/>
          <a:p>
            <a:r>
              <a:rPr lang="pt-PT" sz="3600" spc="-100" dirty="0">
                <a:ln w="3175">
                  <a:noFill/>
                </a:ln>
                <a:solidFill>
                  <a:srgbClr val="FF0000"/>
                </a:solidFill>
                <a:latin typeface="Segoe UI Light"/>
                <a:cs typeface="Arial" charset="0"/>
              </a:rPr>
              <a:t>Fuel Injector</a:t>
            </a:r>
          </a:p>
        </p:txBody>
      </p:sp>
      <p:sp>
        <p:nvSpPr>
          <p:cNvPr id="34" name="Title 4"/>
          <p:cNvSpPr txBox="1">
            <a:spLocks/>
          </p:cNvSpPr>
          <p:nvPr/>
        </p:nvSpPr>
        <p:spPr>
          <a:xfrm>
            <a:off x="8805063" y="239477"/>
            <a:ext cx="1534714" cy="47534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3200" dirty="0">
                <a:gradFill>
                  <a:gsLst>
                    <a:gs pos="1250">
                      <a:srgbClr val="1F497D"/>
                    </a:gs>
                    <a:gs pos="100000">
                      <a:srgbClr val="1F497D"/>
                    </a:gs>
                  </a:gsLst>
                  <a:lin ang="5400000" scaled="0"/>
                </a:gradFill>
                <a:latin typeface="Segoe UI Light"/>
              </a:rPr>
              <a:t>CPU</a:t>
            </a:r>
          </a:p>
        </p:txBody>
      </p:sp>
      <p:cxnSp>
        <p:nvCxnSpPr>
          <p:cNvPr id="35" name="Connector: Elbow 34"/>
          <p:cNvCxnSpPr>
            <a:cxnSpLocks/>
            <a:stCxn id="33" idx="2"/>
          </p:cNvCxnSpPr>
          <p:nvPr/>
        </p:nvCxnSpPr>
        <p:spPr>
          <a:xfrm rot="5400000">
            <a:off x="7025281" y="1153072"/>
            <a:ext cx="1740820" cy="1729722"/>
          </a:xfrm>
          <a:prstGeom prst="bentConnector3">
            <a:avLst>
              <a:gd name="adj1" fmla="val 10813"/>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p:cNvCxnSpPr>
            <a:cxnSpLocks/>
          </p:cNvCxnSpPr>
          <p:nvPr/>
        </p:nvCxnSpPr>
        <p:spPr>
          <a:xfrm rot="10800000" flipV="1">
            <a:off x="9344077" y="2017932"/>
            <a:ext cx="995700" cy="385773"/>
          </a:xfrm>
          <a:prstGeom prst="bentConnector3">
            <a:avLst>
              <a:gd name="adj1" fmla="val 50000"/>
            </a:avLst>
          </a:prstGeom>
          <a:ln w="38100">
            <a:solidFill>
              <a:srgbClr val="ED1D1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itle 4"/>
          <p:cNvSpPr txBox="1">
            <a:spLocks/>
          </p:cNvSpPr>
          <p:nvPr/>
        </p:nvSpPr>
        <p:spPr>
          <a:xfrm>
            <a:off x="9944530" y="2589658"/>
            <a:ext cx="2134038" cy="401428"/>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lgn="ctr"/>
            <a:r>
              <a:rPr lang="en-US" sz="3200" dirty="0">
                <a:gradFill>
                  <a:gsLst>
                    <a:gs pos="1250">
                      <a:srgbClr val="1F497D"/>
                    </a:gs>
                    <a:gs pos="100000">
                      <a:srgbClr val="1F497D"/>
                    </a:gs>
                  </a:gsLst>
                  <a:lin ang="5400000" scaled="0"/>
                </a:gradFill>
                <a:latin typeface="Segoe UI Light"/>
              </a:rPr>
              <a:t>Network</a:t>
            </a:r>
          </a:p>
          <a:p>
            <a:pPr lvl="0" algn="ctr"/>
            <a:r>
              <a:rPr lang="en-US" sz="3200" dirty="0">
                <a:gradFill>
                  <a:gsLst>
                    <a:gs pos="1250">
                      <a:srgbClr val="1F497D"/>
                    </a:gs>
                    <a:gs pos="100000">
                      <a:srgbClr val="1F497D"/>
                    </a:gs>
                  </a:gsLst>
                  <a:lin ang="5400000" scaled="0"/>
                </a:gradFill>
              </a:rPr>
              <a:t>Virtualization layer</a:t>
            </a:r>
            <a:endParaRPr lang="en-US" sz="3200" dirty="0">
              <a:gradFill>
                <a:gsLst>
                  <a:gs pos="1250">
                    <a:srgbClr val="1F497D"/>
                  </a:gs>
                  <a:gs pos="100000">
                    <a:srgbClr val="1F497D"/>
                  </a:gs>
                </a:gsLst>
                <a:lin ang="5400000" scaled="0"/>
              </a:gradFill>
              <a:latin typeface="Segoe UI Light"/>
            </a:endParaRPr>
          </a:p>
        </p:txBody>
      </p:sp>
      <p:sp>
        <p:nvSpPr>
          <p:cNvPr id="21" name="Rectangle 20">
            <a:extLst>
              <a:ext uri="{FF2B5EF4-FFF2-40B4-BE49-F238E27FC236}">
                <a16:creationId xmlns:a16="http://schemas.microsoft.com/office/drawing/2014/main" id="{FFDF7299-21E2-4E0C-8B49-20EA6791F583}"/>
              </a:ext>
            </a:extLst>
          </p:cNvPr>
          <p:cNvSpPr/>
          <p:nvPr/>
        </p:nvSpPr>
        <p:spPr>
          <a:xfrm>
            <a:off x="10529329" y="6452869"/>
            <a:ext cx="1671355" cy="369332"/>
          </a:xfrm>
          <a:prstGeom prst="rect">
            <a:avLst/>
          </a:prstGeom>
        </p:spPr>
        <p:txBody>
          <a:bodyPr wrap="none">
            <a:spAutoFit/>
          </a:bodyPr>
          <a:lstStyle/>
          <a:p>
            <a:pPr marL="342834" indent="-342834" defTabSz="914225"/>
            <a:r>
              <a:rPr lang="en-US" dirty="0"/>
              <a:t>@</a:t>
            </a:r>
            <a:r>
              <a:rPr lang="en-US" b="1" dirty="0" err="1"/>
              <a:t>sandro_asp</a:t>
            </a:r>
            <a:r>
              <a:rPr lang="en-US" b="1" dirty="0"/>
              <a:t> </a:t>
            </a:r>
          </a:p>
        </p:txBody>
      </p:sp>
    </p:spTree>
    <p:extLst>
      <p:ext uri="{BB962C8B-B14F-4D97-AF65-F5344CB8AC3E}">
        <p14:creationId xmlns:p14="http://schemas.microsoft.com/office/powerpoint/2010/main" val="365622935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2874" r="20949"/>
          <a:stretch/>
        </p:blipFill>
        <p:spPr>
          <a:xfrm>
            <a:off x="145771" y="3986108"/>
            <a:ext cx="4005345" cy="2593910"/>
          </a:xfrm>
          <a:prstGeom prst="rect">
            <a:avLst/>
          </a:prstGeom>
        </p:spPr>
      </p:pic>
      <p:pic>
        <p:nvPicPr>
          <p:cNvPr id="4" name="Picture 3"/>
          <p:cNvPicPr>
            <a:picLocks noChangeAspect="1"/>
          </p:cNvPicPr>
          <p:nvPr/>
        </p:nvPicPr>
        <p:blipFill>
          <a:blip r:embed="rId4"/>
          <a:stretch>
            <a:fillRect/>
          </a:stretch>
        </p:blipFill>
        <p:spPr>
          <a:xfrm>
            <a:off x="4265623" y="4387912"/>
            <a:ext cx="3907928" cy="2142002"/>
          </a:xfrm>
          <a:prstGeom prst="rect">
            <a:avLst/>
          </a:prstGeom>
        </p:spPr>
      </p:pic>
      <p:pic>
        <p:nvPicPr>
          <p:cNvPr id="8" name="Picture 7"/>
          <p:cNvPicPr>
            <a:picLocks noChangeAspect="1"/>
          </p:cNvPicPr>
          <p:nvPr/>
        </p:nvPicPr>
        <p:blipFill rotWithShape="1">
          <a:blip r:embed="rId5"/>
          <a:srcRect l="-4"/>
          <a:stretch/>
        </p:blipFill>
        <p:spPr>
          <a:xfrm>
            <a:off x="6185068" y="1832575"/>
            <a:ext cx="4435077" cy="2483534"/>
          </a:xfrm>
          <a:prstGeom prst="rect">
            <a:avLst/>
          </a:prstGeom>
        </p:spPr>
      </p:pic>
      <p:pic>
        <p:nvPicPr>
          <p:cNvPr id="13" name="Picture 12"/>
          <p:cNvPicPr>
            <a:picLocks noChangeAspect="1"/>
          </p:cNvPicPr>
          <p:nvPr/>
        </p:nvPicPr>
        <p:blipFill rotWithShape="1">
          <a:blip r:embed="rId6"/>
          <a:srcRect r="9740"/>
          <a:stretch/>
        </p:blipFill>
        <p:spPr>
          <a:xfrm>
            <a:off x="8288058" y="4111459"/>
            <a:ext cx="3744217" cy="2343209"/>
          </a:xfrm>
          <a:prstGeom prst="rect">
            <a:avLst/>
          </a:prstGeom>
        </p:spPr>
      </p:pic>
      <p:sp>
        <p:nvSpPr>
          <p:cNvPr id="11" name="Title 1"/>
          <p:cNvSpPr txBox="1">
            <a:spLocks/>
          </p:cNvSpPr>
          <p:nvPr/>
        </p:nvSpPr>
        <p:spPr>
          <a:xfrm>
            <a:off x="457200" y="4968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BizTalk Server </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can be…</a:t>
            </a:r>
          </a:p>
        </p:txBody>
      </p:sp>
      <p:pic>
        <p:nvPicPr>
          <p:cNvPr id="2" name="Picture 1"/>
          <p:cNvPicPr>
            <a:picLocks noChangeAspect="1"/>
          </p:cNvPicPr>
          <p:nvPr/>
        </p:nvPicPr>
        <p:blipFill>
          <a:blip r:embed="rId7"/>
          <a:stretch>
            <a:fillRect/>
          </a:stretch>
        </p:blipFill>
        <p:spPr>
          <a:xfrm>
            <a:off x="1322367" y="2231185"/>
            <a:ext cx="4798121" cy="1827519"/>
          </a:xfrm>
          <a:prstGeom prst="rect">
            <a:avLst/>
          </a:prstGeom>
        </p:spPr>
      </p:pic>
      <p:sp>
        <p:nvSpPr>
          <p:cNvPr id="9" name="Rectangle 8">
            <a:extLst>
              <a:ext uri="{FF2B5EF4-FFF2-40B4-BE49-F238E27FC236}">
                <a16:creationId xmlns:a16="http://schemas.microsoft.com/office/drawing/2014/main" id="{79A967B3-293F-486E-9D0E-61043C30AAF1}"/>
              </a:ext>
            </a:extLst>
          </p:cNvPr>
          <p:cNvSpPr/>
          <p:nvPr/>
        </p:nvSpPr>
        <p:spPr>
          <a:xfrm>
            <a:off x="10529329" y="6452869"/>
            <a:ext cx="1671355" cy="369332"/>
          </a:xfrm>
          <a:prstGeom prst="rect">
            <a:avLst/>
          </a:prstGeom>
        </p:spPr>
        <p:txBody>
          <a:bodyPr wrap="none">
            <a:spAutoFit/>
          </a:bodyPr>
          <a:lstStyle/>
          <a:p>
            <a:pPr marL="342834" indent="-342834" defTabSz="914225"/>
            <a:r>
              <a:rPr lang="en-US" dirty="0"/>
              <a:t>@</a:t>
            </a:r>
            <a:r>
              <a:rPr lang="en-US" b="1" dirty="0" err="1"/>
              <a:t>sandro_asp</a:t>
            </a:r>
            <a:r>
              <a:rPr lang="en-US" b="1" dirty="0"/>
              <a:t> </a:t>
            </a:r>
          </a:p>
        </p:txBody>
      </p:sp>
    </p:spTree>
    <p:extLst>
      <p:ext uri="{BB962C8B-B14F-4D97-AF65-F5344CB8AC3E}">
        <p14:creationId xmlns:p14="http://schemas.microsoft.com/office/powerpoint/2010/main" val="105110401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27551" r="45010" b="15836"/>
          <a:stretch/>
        </p:blipFill>
        <p:spPr>
          <a:xfrm>
            <a:off x="5063401" y="1669143"/>
            <a:ext cx="7128599" cy="5188857"/>
          </a:xfrm>
          <a:prstGeom prst="rect">
            <a:avLst/>
          </a:prstGeom>
        </p:spPr>
      </p:pic>
      <p:sp>
        <p:nvSpPr>
          <p:cNvPr id="6" name="Title 4"/>
          <p:cNvSpPr txBox="1">
            <a:spLocks/>
          </p:cNvSpPr>
          <p:nvPr/>
        </p:nvSpPr>
        <p:spPr>
          <a:xfrm>
            <a:off x="480076" y="1471386"/>
            <a:ext cx="11432524" cy="298450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lvl="0"/>
            <a:r>
              <a:rPr lang="en-US" sz="4400" i="1" dirty="0">
                <a:gradFill>
                  <a:gsLst>
                    <a:gs pos="1250">
                      <a:srgbClr val="1F497D"/>
                    </a:gs>
                    <a:gs pos="100000">
                      <a:srgbClr val="1F497D"/>
                    </a:gs>
                  </a:gsLst>
                  <a:lin ang="5400000" scaled="0"/>
                </a:gradFill>
              </a:rPr>
              <a:t>Process High-volume of messages?</a:t>
            </a:r>
          </a:p>
          <a:p>
            <a:r>
              <a:rPr lang="en-US" sz="4400" i="1" dirty="0">
                <a:gradFill>
                  <a:gsLst>
                    <a:gs pos="1250">
                      <a:srgbClr val="1F497D"/>
                    </a:gs>
                    <a:gs pos="100000">
                      <a:srgbClr val="1F497D"/>
                    </a:gs>
                  </a:gsLst>
                  <a:lin ang="5400000" scaled="0"/>
                </a:gradFill>
              </a:rPr>
              <a:t>Small volume but low latency is required?</a:t>
            </a:r>
          </a:p>
          <a:p>
            <a:r>
              <a:rPr lang="en-US" sz="4400" i="1" dirty="0">
                <a:gradFill>
                  <a:gsLst>
                    <a:gs pos="1250">
                      <a:srgbClr val="1F497D"/>
                    </a:gs>
                    <a:gs pos="100000">
                      <a:srgbClr val="1F497D"/>
                    </a:gs>
                  </a:gsLst>
                  <a:lin ang="5400000" scaled="0"/>
                </a:gradFill>
              </a:rPr>
              <a:t>Both…</a:t>
            </a:r>
            <a:endParaRPr lang="en-US" sz="4400" dirty="0">
              <a:gradFill>
                <a:gsLst>
                  <a:gs pos="1250">
                    <a:srgbClr val="1F497D"/>
                  </a:gs>
                  <a:gs pos="100000">
                    <a:srgbClr val="1F497D"/>
                  </a:gs>
                </a:gsLst>
                <a:lin ang="5400000" scaled="0"/>
              </a:gradFill>
            </a:endParaRPr>
          </a:p>
        </p:txBody>
      </p:sp>
      <p:sp>
        <p:nvSpPr>
          <p:cNvPr id="9" name="Title 1">
            <a:extLst>
              <a:ext uri="{FF2B5EF4-FFF2-40B4-BE49-F238E27FC236}">
                <a16:creationId xmlns:a16="http://schemas.microsoft.com/office/drawing/2014/main" id="{0CCD8FD7-8DA5-4E1C-882C-C189E4AE0056}"/>
              </a:ext>
            </a:extLst>
          </p:cNvPr>
          <p:cNvSpPr txBox="1">
            <a:spLocks/>
          </p:cNvSpPr>
          <p:nvPr/>
        </p:nvSpPr>
        <p:spPr>
          <a:xfrm>
            <a:off x="177800" y="306327"/>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what</a:t>
            </a: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is your </a:t>
            </a:r>
            <a:r>
              <a:rPr lang="en-US" sz="6000" dirty="0">
                <a:solidFill>
                  <a:srgbClr val="FF0000"/>
                </a:solidFill>
                <a:latin typeface="Segoe UI Black" panose="020B0A02040204020203" pitchFamily="34" charset="0"/>
                <a:ea typeface="Segoe UI Black" panose="020B0A02040204020203" pitchFamily="34" charset="0"/>
              </a:rPr>
              <a:t>requirements</a:t>
            </a:r>
            <a:r>
              <a:rPr lang="en-US" sz="6000" dirty="0">
                <a:solidFill>
                  <a:srgbClr val="505050"/>
                </a:solidFill>
                <a:latin typeface="Segoe UI Light"/>
              </a:rPr>
              <a:t>?</a:t>
            </a:r>
          </a:p>
        </p:txBody>
      </p:sp>
      <p:sp>
        <p:nvSpPr>
          <p:cNvPr id="10" name="Title 1">
            <a:extLst>
              <a:ext uri="{FF2B5EF4-FFF2-40B4-BE49-F238E27FC236}">
                <a16:creationId xmlns:a16="http://schemas.microsoft.com/office/drawing/2014/main" id="{B35DF974-D4ED-41B5-93E5-D031FA3A4206}"/>
              </a:ext>
            </a:extLst>
          </p:cNvPr>
          <p:cNvSpPr txBox="1">
            <a:spLocks/>
          </p:cNvSpPr>
          <p:nvPr/>
        </p:nvSpPr>
        <p:spPr>
          <a:xfrm>
            <a:off x="177800" y="3635684"/>
            <a:ext cx="11487150" cy="125577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2" normalizeH="0" baseline="0" noProof="0" dirty="0">
                <a:ln w="3175">
                  <a:noFill/>
                </a:ln>
                <a:solidFill>
                  <a:srgbClr val="FF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what</a:t>
            </a:r>
            <a:r>
              <a:rPr kumimoji="0" lang="en-US" sz="6000" b="0" i="0" u="none" strike="noStrike" kern="1200" cap="none" spc="-102" normalizeH="0" baseline="0" noProof="0" dirty="0">
                <a:ln w="3175">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60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do you want</a:t>
            </a:r>
          </a:p>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505050"/>
                </a:solidFill>
                <a:latin typeface="Segoe UI Light"/>
              </a:rPr>
              <a:t>to </a:t>
            </a:r>
            <a:r>
              <a:rPr lang="en-US" sz="6000" dirty="0">
                <a:solidFill>
                  <a:srgbClr val="FF0000"/>
                </a:solidFill>
                <a:latin typeface="Segoe UI Black" panose="020B0A02040204020203" pitchFamily="34" charset="0"/>
                <a:ea typeface="Segoe UI Black" panose="020B0A02040204020203" pitchFamily="34" charset="0"/>
              </a:rPr>
              <a:t>archive</a:t>
            </a:r>
            <a:r>
              <a:rPr lang="en-US" sz="6000" dirty="0">
                <a:solidFill>
                  <a:srgbClr val="505050"/>
                </a:solidFill>
                <a:latin typeface="Segoe UI Light"/>
              </a:rPr>
              <a:t>?</a:t>
            </a:r>
          </a:p>
        </p:txBody>
      </p:sp>
      <p:sp>
        <p:nvSpPr>
          <p:cNvPr id="7" name="Rectangle 6">
            <a:extLst>
              <a:ext uri="{FF2B5EF4-FFF2-40B4-BE49-F238E27FC236}">
                <a16:creationId xmlns:a16="http://schemas.microsoft.com/office/drawing/2014/main" id="{C0232F03-27C6-47F4-825F-3BE81C207BDF}"/>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0249321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pbs.twimg.com/media/DewTArsWsAU2RrV.jpg:large">
            <a:extLst>
              <a:ext uri="{FF2B5EF4-FFF2-40B4-BE49-F238E27FC236}">
                <a16:creationId xmlns:a16="http://schemas.microsoft.com/office/drawing/2014/main" id="{13C3E876-ECB7-4853-8467-609A397322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91"/>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84D2E44-F197-4676-8975-1E1E46C569FA}"/>
              </a:ext>
            </a:extLst>
          </p:cNvPr>
          <p:cNvSpPr/>
          <p:nvPr/>
        </p:nvSpPr>
        <p:spPr bwMode="auto">
          <a:xfrm>
            <a:off x="395463" y="5227158"/>
            <a:ext cx="11401076" cy="1315054"/>
          </a:xfrm>
          <a:prstGeom prst="rect">
            <a:avLst/>
          </a:prstGeom>
          <a:solidFill>
            <a:srgbClr val="C7C3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2766826F-DCB1-4A9D-92B3-340675EA4ED4}"/>
              </a:ext>
            </a:extLst>
          </p:cNvPr>
          <p:cNvSpPr txBox="1">
            <a:spLocks/>
          </p:cNvSpPr>
          <p:nvPr/>
        </p:nvSpPr>
        <p:spPr>
          <a:xfrm>
            <a:off x="395462" y="5401702"/>
            <a:ext cx="11401076"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a:t>
            </a:r>
            <a:r>
              <a:rPr lang="en-US" sz="6000" dirty="0">
                <a:solidFill>
                  <a:schemeClr val="bg1"/>
                </a:solidFill>
                <a:latin typeface="Segoe UI Black" panose="020B0A02040204020203" pitchFamily="34" charset="0"/>
                <a:ea typeface="Segoe UI Black" panose="020B0A02040204020203" pitchFamily="34" charset="0"/>
              </a:rPr>
              <a:t>slowdown</a:t>
            </a:r>
            <a:r>
              <a:rPr lang="en-US" sz="6000" dirty="0">
                <a:solidFill>
                  <a:schemeClr val="bg1"/>
                </a:solidFill>
              </a:rPr>
              <a:t> may not be an issue…</a:t>
            </a:r>
          </a:p>
        </p:txBody>
      </p:sp>
      <p:sp>
        <p:nvSpPr>
          <p:cNvPr id="9" name="Rectangle 8">
            <a:extLst>
              <a:ext uri="{FF2B5EF4-FFF2-40B4-BE49-F238E27FC236}">
                <a16:creationId xmlns:a16="http://schemas.microsoft.com/office/drawing/2014/main" id="{D41E89DF-5BA4-4961-B2ED-D571FB16E06B}"/>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36754365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otorcycle, person, sitting, indoor&#10;&#10;Description automatically generated">
            <a:extLst>
              <a:ext uri="{FF2B5EF4-FFF2-40B4-BE49-F238E27FC236}">
                <a16:creationId xmlns:a16="http://schemas.microsoft.com/office/drawing/2014/main" id="{31BA31FA-BDD2-4F18-84A1-81189BE8E811}"/>
              </a:ext>
            </a:extLst>
          </p:cNvPr>
          <p:cNvPicPr>
            <a:picLocks noChangeAspect="1"/>
          </p:cNvPicPr>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655F13F-3E64-40F0-9FEC-BA84B8E59D84}"/>
              </a:ext>
            </a:extLst>
          </p:cNvPr>
          <p:cNvSpPr/>
          <p:nvPr/>
        </p:nvSpPr>
        <p:spPr bwMode="auto">
          <a:xfrm>
            <a:off x="797907" y="5256853"/>
            <a:ext cx="4776983" cy="1044688"/>
          </a:xfrm>
          <a:prstGeom prst="rect">
            <a:avLst/>
          </a:prstGeom>
          <a:solidFill>
            <a:srgbClr val="C7C3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23056B7-6CE2-43F1-8888-7993298FE981}"/>
              </a:ext>
            </a:extLst>
          </p:cNvPr>
          <p:cNvSpPr/>
          <p:nvPr/>
        </p:nvSpPr>
        <p:spPr bwMode="auto">
          <a:xfrm>
            <a:off x="790924" y="3988293"/>
            <a:ext cx="9857411" cy="1315054"/>
          </a:xfrm>
          <a:prstGeom prst="rect">
            <a:avLst/>
          </a:prstGeom>
          <a:solidFill>
            <a:srgbClr val="C7C3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9A34BC79-7FB0-4E19-ACF7-710C0D8D1025}"/>
              </a:ext>
            </a:extLst>
          </p:cNvPr>
          <p:cNvSpPr txBox="1">
            <a:spLocks/>
          </p:cNvSpPr>
          <p:nvPr/>
        </p:nvSpPr>
        <p:spPr>
          <a:xfrm>
            <a:off x="790924" y="4075753"/>
            <a:ext cx="10242810" cy="11811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a:t>
            </a:r>
            <a:r>
              <a:rPr lang="en-US" sz="7200" dirty="0">
                <a:solidFill>
                  <a:schemeClr val="bg1"/>
                </a:solidFill>
              </a:rPr>
              <a:t>there </a:t>
            </a:r>
            <a:r>
              <a:rPr lang="en-US" sz="7200" dirty="0">
                <a:solidFill>
                  <a:schemeClr val="bg1"/>
                </a:solidFill>
                <a:latin typeface="Segoe UI Black" panose="020B0A02040204020203" pitchFamily="34" charset="0"/>
                <a:ea typeface="Segoe UI Black" panose="020B0A02040204020203" pitchFamily="34" charset="0"/>
              </a:rPr>
              <a:t>isn’t</a:t>
            </a:r>
            <a:r>
              <a:rPr lang="en-US" sz="7200" dirty="0">
                <a:solidFill>
                  <a:schemeClr val="bg1"/>
                </a:solidFill>
              </a:rPr>
              <a:t> any </a:t>
            </a:r>
            <a:r>
              <a:rPr lang="en-US" sz="7200" dirty="0">
                <a:solidFill>
                  <a:schemeClr val="bg1"/>
                </a:solidFill>
                <a:latin typeface="Segoe UI Black" panose="020B0A02040204020203" pitchFamily="34" charset="0"/>
                <a:ea typeface="Segoe UI Black" panose="020B0A02040204020203" pitchFamily="34" charset="0"/>
              </a:rPr>
              <a:t>magic</a:t>
            </a:r>
          </a:p>
          <a:p>
            <a:r>
              <a:rPr lang="en-US" sz="7200" dirty="0">
                <a:solidFill>
                  <a:schemeClr val="bg1"/>
                </a:solidFill>
              </a:rPr>
              <a:t> </a:t>
            </a:r>
            <a:r>
              <a:rPr lang="en-US" sz="7200" dirty="0">
                <a:solidFill>
                  <a:schemeClr val="bg1"/>
                </a:solidFill>
                <a:latin typeface="Segoe UI Black" panose="020B0A02040204020203" pitchFamily="34" charset="0"/>
                <a:ea typeface="Segoe UI Black" panose="020B0A02040204020203" pitchFamily="34" charset="0"/>
              </a:rPr>
              <a:t>solution</a:t>
            </a:r>
            <a:r>
              <a:rPr lang="en-US" sz="7200" dirty="0">
                <a:solidFill>
                  <a:schemeClr val="bg1"/>
                </a:solidFill>
              </a:rPr>
              <a:t>…</a:t>
            </a:r>
          </a:p>
        </p:txBody>
      </p:sp>
      <p:sp>
        <p:nvSpPr>
          <p:cNvPr id="7" name="Rectangle 6">
            <a:extLst>
              <a:ext uri="{FF2B5EF4-FFF2-40B4-BE49-F238E27FC236}">
                <a16:creationId xmlns:a16="http://schemas.microsoft.com/office/drawing/2014/main" id="{07B7E5D9-436F-4688-9CC7-A16F793F1E29}"/>
              </a:ext>
            </a:extLst>
          </p:cNvPr>
          <p:cNvSpPr/>
          <p:nvPr/>
        </p:nvSpPr>
        <p:spPr>
          <a:xfrm>
            <a:off x="10529329" y="6452869"/>
            <a:ext cx="1671355" cy="369332"/>
          </a:xfrm>
          <a:prstGeom prst="rect">
            <a:avLst/>
          </a:prstGeom>
        </p:spPr>
        <p:txBody>
          <a:bodyPr wrap="none">
            <a:spAutoFit/>
          </a:bodyPr>
          <a:lstStyle/>
          <a:p>
            <a:pPr marL="342834" indent="-342834" defTabSz="914225"/>
            <a:r>
              <a:rPr lang="en-US" dirty="0">
                <a:solidFill>
                  <a:schemeClr val="bg1"/>
                </a:solidFill>
              </a:rPr>
              <a:t>@</a:t>
            </a:r>
            <a:r>
              <a:rPr lang="en-US" b="1" dirty="0" err="1">
                <a:solidFill>
                  <a:schemeClr val="bg1"/>
                </a:solidFill>
              </a:rPr>
              <a:t>sandro_asp</a:t>
            </a:r>
            <a:r>
              <a:rPr lang="en-US" b="1" dirty="0">
                <a:solidFill>
                  <a:schemeClr val="bg1"/>
                </a:solidFill>
              </a:rPr>
              <a:t> </a:t>
            </a:r>
          </a:p>
        </p:txBody>
      </p:sp>
    </p:spTree>
    <p:extLst>
      <p:ext uri="{BB962C8B-B14F-4D97-AF65-F5344CB8AC3E}">
        <p14:creationId xmlns:p14="http://schemas.microsoft.com/office/powerpoint/2010/main" val="39878313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Integrate 2019 UK Single Spekaer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Integrate 2019 UK Single Spekaer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1220</Words>
  <Application>Microsoft Office PowerPoint</Application>
  <PresentationFormat>Widescreen</PresentationFormat>
  <Paragraphs>343</Paragraphs>
  <Slides>40</Slides>
  <Notes>8</Notes>
  <HiddenSlides>0</HiddenSlides>
  <MMClips>0</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40</vt:i4>
      </vt:variant>
    </vt:vector>
  </HeadingPairs>
  <TitlesOfParts>
    <vt:vector size="61" baseType="lpstr">
      <vt:lpstr>Arial</vt:lpstr>
      <vt:lpstr>BreezedCaps</vt:lpstr>
      <vt:lpstr>Calibri</vt:lpstr>
      <vt:lpstr>Calibri Light</vt:lpstr>
      <vt:lpstr>Ferro Rosso</vt:lpstr>
      <vt:lpstr>Karla</vt:lpstr>
      <vt:lpstr>Lato</vt:lpstr>
      <vt:lpstr>Montserrat</vt:lpstr>
      <vt:lpstr>Poppins</vt:lpstr>
      <vt:lpstr>Poppins SemiBold</vt:lpstr>
      <vt:lpstr>Questrial</vt:lpstr>
      <vt:lpstr>Segoe UI</vt:lpstr>
      <vt:lpstr>Segoe UI Black</vt:lpstr>
      <vt:lpstr>Segoe UI Light</vt:lpstr>
      <vt:lpstr>Wingdings</vt:lpstr>
      <vt:lpstr>Office Theme</vt:lpstr>
      <vt:lpstr>MSVID_Product_Brand_template_16-9_WHITE_Cyan-accent</vt:lpstr>
      <vt:lpstr>1_MSVID_Product_Brand_template_16-9_WHITE_Cyan-accent</vt:lpstr>
      <vt:lpstr>Integrate 2019 UK Single Spekaer Template</vt:lpstr>
      <vt:lpstr>1_Integrate 2019 UK Single Spekaer Template</vt:lpstr>
      <vt:lpstr>think-cell Slide</vt:lpstr>
      <vt:lpstr>PowerPoint Presentation</vt:lpstr>
      <vt:lpstr>PowerPoint Presentation</vt:lpstr>
      <vt:lpstr>…and     Loud Part II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Sandro Pereira</dc:creator>
  <cp:lastModifiedBy>Sandro Pereira</cp:lastModifiedBy>
  <cp:revision>3</cp:revision>
  <dcterms:created xsi:type="dcterms:W3CDTF">2019-06-25T16:04:19Z</dcterms:created>
  <dcterms:modified xsi:type="dcterms:W3CDTF">2019-10-02T11:48:03Z</dcterms:modified>
</cp:coreProperties>
</file>